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0" r:id="rId4"/>
    <p:sldId id="286" r:id="rId5"/>
  </p:sldIdLst>
  <p:sldSz cx="9144000" cy="6858000" type="screen4x3"/>
  <p:notesSz cx="6797675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317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23.02.2021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1,5 km </a:t>
            </a:r>
          </a:p>
        </p:txBody>
      </p:sp>
      <p:sp>
        <p:nvSpPr>
          <p:cNvPr id="18" name="Frihåndsform 17"/>
          <p:cNvSpPr/>
          <p:nvPr/>
        </p:nvSpPr>
        <p:spPr>
          <a:xfrm>
            <a:off x="6288578" y="2745091"/>
            <a:ext cx="779189" cy="648331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8477 w 569889"/>
              <a:gd name="connsiteY0" fmla="*/ 0 h 1836058"/>
              <a:gd name="connsiteX1" fmla="*/ 357748 w 569889"/>
              <a:gd name="connsiteY1" fmla="*/ 615821 h 1836058"/>
              <a:gd name="connsiteX2" fmla="*/ 489422 w 569889"/>
              <a:gd name="connsiteY2" fmla="*/ 893799 h 1836058"/>
              <a:gd name="connsiteX3" fmla="*/ 569889 w 569889"/>
              <a:gd name="connsiteY3" fmla="*/ 1113255 h 1836058"/>
              <a:gd name="connsiteX4" fmla="*/ 416270 w 569889"/>
              <a:gd name="connsiteY4" fmla="*/ 1479015 h 1836058"/>
              <a:gd name="connsiteX5" fmla="*/ 6619 w 569889"/>
              <a:gd name="connsiteY5" fmla="*/ 1749677 h 1836058"/>
              <a:gd name="connsiteX6" fmla="*/ 354 w 569889"/>
              <a:gd name="connsiteY6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415916 w 569535"/>
              <a:gd name="connsiteY4" fmla="*/ 1479015 h 1836058"/>
              <a:gd name="connsiteX5" fmla="*/ 0 w 569535"/>
              <a:gd name="connsiteY5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0 w 569535"/>
              <a:gd name="connsiteY4" fmla="*/ 1836058 h 1836058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0 w 852944"/>
              <a:gd name="connsiteY0" fmla="*/ 1137299 h 1220237"/>
              <a:gd name="connsiteX1" fmla="*/ 640803 w 852944"/>
              <a:gd name="connsiteY1" fmla="*/ 0 h 1220237"/>
              <a:gd name="connsiteX2" fmla="*/ 772477 w 852944"/>
              <a:gd name="connsiteY2" fmla="*/ 277978 h 1220237"/>
              <a:gd name="connsiteX3" fmla="*/ 852944 w 852944"/>
              <a:gd name="connsiteY3" fmla="*/ 497434 h 1220237"/>
              <a:gd name="connsiteX4" fmla="*/ 283409 w 852944"/>
              <a:gd name="connsiteY4" fmla="*/ 1220237 h 1220237"/>
              <a:gd name="connsiteX0" fmla="*/ 0 w 852944"/>
              <a:gd name="connsiteY0" fmla="*/ 859321 h 942259"/>
              <a:gd name="connsiteX1" fmla="*/ 469044 w 852944"/>
              <a:gd name="connsiteY1" fmla="*/ 439562 h 942259"/>
              <a:gd name="connsiteX2" fmla="*/ 772477 w 852944"/>
              <a:gd name="connsiteY2" fmla="*/ 0 h 942259"/>
              <a:gd name="connsiteX3" fmla="*/ 852944 w 852944"/>
              <a:gd name="connsiteY3" fmla="*/ 219456 h 942259"/>
              <a:gd name="connsiteX4" fmla="*/ 283409 w 852944"/>
              <a:gd name="connsiteY4" fmla="*/ 942259 h 942259"/>
              <a:gd name="connsiteX0" fmla="*/ 0 w 772477"/>
              <a:gd name="connsiteY0" fmla="*/ 859321 h 942259"/>
              <a:gd name="connsiteX1" fmla="*/ 469044 w 772477"/>
              <a:gd name="connsiteY1" fmla="*/ 439562 h 942259"/>
              <a:gd name="connsiteX2" fmla="*/ 772477 w 772477"/>
              <a:gd name="connsiteY2" fmla="*/ 0 h 942259"/>
              <a:gd name="connsiteX3" fmla="*/ 744800 w 772477"/>
              <a:gd name="connsiteY3" fmla="*/ 295655 h 942259"/>
              <a:gd name="connsiteX4" fmla="*/ 283409 w 772477"/>
              <a:gd name="connsiteY4" fmla="*/ 942259 h 942259"/>
              <a:gd name="connsiteX0" fmla="*/ 0 w 744800"/>
              <a:gd name="connsiteY0" fmla="*/ 563666 h 646604"/>
              <a:gd name="connsiteX1" fmla="*/ 469044 w 744800"/>
              <a:gd name="connsiteY1" fmla="*/ 143907 h 646604"/>
              <a:gd name="connsiteX2" fmla="*/ 744800 w 744800"/>
              <a:gd name="connsiteY2" fmla="*/ 0 h 646604"/>
              <a:gd name="connsiteX3" fmla="*/ 283409 w 744800"/>
              <a:gd name="connsiteY3" fmla="*/ 646604 h 646604"/>
              <a:gd name="connsiteX0" fmla="*/ 0 w 738439"/>
              <a:gd name="connsiteY0" fmla="*/ 627165 h 710103"/>
              <a:gd name="connsiteX1" fmla="*/ 469044 w 738439"/>
              <a:gd name="connsiteY1" fmla="*/ 207406 h 710103"/>
              <a:gd name="connsiteX2" fmla="*/ 738439 w 738439"/>
              <a:gd name="connsiteY2" fmla="*/ 0 h 710103"/>
              <a:gd name="connsiteX3" fmla="*/ 283409 w 738439"/>
              <a:gd name="connsiteY3" fmla="*/ 710103 h 710103"/>
              <a:gd name="connsiteX0" fmla="*/ 0 w 738439"/>
              <a:gd name="connsiteY0" fmla="*/ 627999 h 710937"/>
              <a:gd name="connsiteX1" fmla="*/ 469044 w 738439"/>
              <a:gd name="connsiteY1" fmla="*/ 208240 h 710937"/>
              <a:gd name="connsiteX2" fmla="*/ 738439 w 738439"/>
              <a:gd name="connsiteY2" fmla="*/ 834 h 710937"/>
              <a:gd name="connsiteX3" fmla="*/ 283409 w 738439"/>
              <a:gd name="connsiteY3" fmla="*/ 710937 h 710937"/>
              <a:gd name="connsiteX0" fmla="*/ 0 w 745920"/>
              <a:gd name="connsiteY0" fmla="*/ 627999 h 710937"/>
              <a:gd name="connsiteX1" fmla="*/ 469044 w 745920"/>
              <a:gd name="connsiteY1" fmla="*/ 208240 h 710937"/>
              <a:gd name="connsiteX2" fmla="*/ 738439 w 745920"/>
              <a:gd name="connsiteY2" fmla="*/ 834 h 710937"/>
              <a:gd name="connsiteX3" fmla="*/ 283409 w 745920"/>
              <a:gd name="connsiteY3" fmla="*/ 710937 h 710937"/>
              <a:gd name="connsiteX0" fmla="*/ 0 w 750279"/>
              <a:gd name="connsiteY0" fmla="*/ 627999 h 710937"/>
              <a:gd name="connsiteX1" fmla="*/ 469044 w 750279"/>
              <a:gd name="connsiteY1" fmla="*/ 208240 h 710937"/>
              <a:gd name="connsiteX2" fmla="*/ 738439 w 750279"/>
              <a:gd name="connsiteY2" fmla="*/ 834 h 710937"/>
              <a:gd name="connsiteX3" fmla="*/ 283409 w 750279"/>
              <a:gd name="connsiteY3" fmla="*/ 710937 h 710937"/>
              <a:gd name="connsiteX0" fmla="*/ 0 w 772539"/>
              <a:gd name="connsiteY0" fmla="*/ 627999 h 710937"/>
              <a:gd name="connsiteX1" fmla="*/ 469044 w 772539"/>
              <a:gd name="connsiteY1" fmla="*/ 208240 h 710937"/>
              <a:gd name="connsiteX2" fmla="*/ 738439 w 772539"/>
              <a:gd name="connsiteY2" fmla="*/ 834 h 710937"/>
              <a:gd name="connsiteX3" fmla="*/ 283409 w 772539"/>
              <a:gd name="connsiteY3" fmla="*/ 710937 h 710937"/>
              <a:gd name="connsiteX0" fmla="*/ 0 w 772539"/>
              <a:gd name="connsiteY0" fmla="*/ 571301 h 654239"/>
              <a:gd name="connsiteX1" fmla="*/ 469044 w 772539"/>
              <a:gd name="connsiteY1" fmla="*/ 151542 h 654239"/>
              <a:gd name="connsiteX2" fmla="*/ 738439 w 772539"/>
              <a:gd name="connsiteY2" fmla="*/ 1285 h 654239"/>
              <a:gd name="connsiteX3" fmla="*/ 283409 w 772539"/>
              <a:gd name="connsiteY3" fmla="*/ 654239 h 654239"/>
              <a:gd name="connsiteX0" fmla="*/ 0 w 747299"/>
              <a:gd name="connsiteY0" fmla="*/ 571301 h 654239"/>
              <a:gd name="connsiteX1" fmla="*/ 469044 w 747299"/>
              <a:gd name="connsiteY1" fmla="*/ 151542 h 654239"/>
              <a:gd name="connsiteX2" fmla="*/ 738439 w 747299"/>
              <a:gd name="connsiteY2" fmla="*/ 1285 h 654239"/>
              <a:gd name="connsiteX3" fmla="*/ 283409 w 747299"/>
              <a:gd name="connsiteY3" fmla="*/ 654239 h 654239"/>
              <a:gd name="connsiteX0" fmla="*/ 0 w 747299"/>
              <a:gd name="connsiteY0" fmla="*/ 583778 h 666716"/>
              <a:gd name="connsiteX1" fmla="*/ 469044 w 747299"/>
              <a:gd name="connsiteY1" fmla="*/ 164019 h 666716"/>
              <a:gd name="connsiteX2" fmla="*/ 738439 w 747299"/>
              <a:gd name="connsiteY2" fmla="*/ 13762 h 666716"/>
              <a:gd name="connsiteX3" fmla="*/ 283409 w 747299"/>
              <a:gd name="connsiteY3" fmla="*/ 666716 h 666716"/>
              <a:gd name="connsiteX0" fmla="*/ 0 w 747299"/>
              <a:gd name="connsiteY0" fmla="*/ 572536 h 655474"/>
              <a:gd name="connsiteX1" fmla="*/ 469044 w 747299"/>
              <a:gd name="connsiteY1" fmla="*/ 152777 h 655474"/>
              <a:gd name="connsiteX2" fmla="*/ 738439 w 747299"/>
              <a:gd name="connsiteY2" fmla="*/ 2520 h 655474"/>
              <a:gd name="connsiteX3" fmla="*/ 283409 w 747299"/>
              <a:gd name="connsiteY3" fmla="*/ 655474 h 655474"/>
              <a:gd name="connsiteX0" fmla="*/ 0 w 753519"/>
              <a:gd name="connsiteY0" fmla="*/ 547816 h 630754"/>
              <a:gd name="connsiteX1" fmla="*/ 469044 w 753519"/>
              <a:gd name="connsiteY1" fmla="*/ 128057 h 630754"/>
              <a:gd name="connsiteX2" fmla="*/ 744801 w 753519"/>
              <a:gd name="connsiteY2" fmla="*/ 3200 h 630754"/>
              <a:gd name="connsiteX3" fmla="*/ 283409 w 753519"/>
              <a:gd name="connsiteY3" fmla="*/ 630754 h 630754"/>
              <a:gd name="connsiteX0" fmla="*/ 0 w 753519"/>
              <a:gd name="connsiteY0" fmla="*/ 565384 h 648322"/>
              <a:gd name="connsiteX1" fmla="*/ 469044 w 753519"/>
              <a:gd name="connsiteY1" fmla="*/ 145625 h 648322"/>
              <a:gd name="connsiteX2" fmla="*/ 744801 w 753519"/>
              <a:gd name="connsiteY2" fmla="*/ 20768 h 648322"/>
              <a:gd name="connsiteX3" fmla="*/ 283409 w 753519"/>
              <a:gd name="connsiteY3" fmla="*/ 648322 h 648322"/>
              <a:gd name="connsiteX0" fmla="*/ 0 w 780591"/>
              <a:gd name="connsiteY0" fmla="*/ 565384 h 648322"/>
              <a:gd name="connsiteX1" fmla="*/ 469044 w 780591"/>
              <a:gd name="connsiteY1" fmla="*/ 145625 h 648322"/>
              <a:gd name="connsiteX2" fmla="*/ 744801 w 780591"/>
              <a:gd name="connsiteY2" fmla="*/ 20768 h 648322"/>
              <a:gd name="connsiteX3" fmla="*/ 283409 w 780591"/>
              <a:gd name="connsiteY3" fmla="*/ 648322 h 64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591" h="648322">
                <a:moveTo>
                  <a:pt x="0" y="565384"/>
                </a:moveTo>
                <a:lnTo>
                  <a:pt x="469044" y="145625"/>
                </a:lnTo>
                <a:cubicBezTo>
                  <a:pt x="558842" y="76490"/>
                  <a:pt x="591387" y="-49795"/>
                  <a:pt x="744801" y="20768"/>
                </a:cubicBezTo>
                <a:cubicBezTo>
                  <a:pt x="907561" y="195118"/>
                  <a:pt x="473254" y="407388"/>
                  <a:pt x="283409" y="648322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47839" y="3355649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33519" y="335469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6" name="Frihåndsform 25"/>
          <p:cNvSpPr/>
          <p:nvPr/>
        </p:nvSpPr>
        <p:spPr>
          <a:xfrm>
            <a:off x="6525626" y="1627188"/>
            <a:ext cx="117475" cy="22225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06" h="22439">
                <a:moveTo>
                  <a:pt x="0" y="22439"/>
                </a:moveTo>
                <a:lnTo>
                  <a:pt x="44878" y="0"/>
                </a:lnTo>
                <a:lnTo>
                  <a:pt x="67318" y="0"/>
                </a:lnTo>
                <a:lnTo>
                  <a:pt x="112196" y="22439"/>
                </a:lnTo>
                <a:lnTo>
                  <a:pt x="117806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" name="Frihåndsform 26"/>
          <p:cNvSpPr/>
          <p:nvPr/>
        </p:nvSpPr>
        <p:spPr>
          <a:xfrm>
            <a:off x="4823273" y="3282566"/>
            <a:ext cx="1687595" cy="1535784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646838 w 2465079"/>
              <a:gd name="connsiteY27" fmla="*/ 300910 h 2764817"/>
              <a:gd name="connsiteX28" fmla="*/ 1851102 w 2465079"/>
              <a:gd name="connsiteY28" fmla="*/ 0 h 2764817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1025871 w 2465079"/>
              <a:gd name="connsiteY26" fmla="*/ 205937 h 2731835"/>
              <a:gd name="connsiteX27" fmla="*/ 1646838 w 2465079"/>
              <a:gd name="connsiteY27" fmla="*/ 267928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1025871 w 2465079"/>
              <a:gd name="connsiteY26" fmla="*/ 205937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17640 w 2465079"/>
              <a:gd name="connsiteY7" fmla="*/ 1515239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17640 w 2465079"/>
              <a:gd name="connsiteY7" fmla="*/ 1515239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878013 w 2465079"/>
              <a:gd name="connsiteY13" fmla="*/ 1404361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17640 w 2465079"/>
              <a:gd name="connsiteY7" fmla="*/ 1515239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878013 w 2465079"/>
              <a:gd name="connsiteY13" fmla="*/ 1404361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17640 w 2465079"/>
              <a:gd name="connsiteY7" fmla="*/ 1515239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878013 w 2465079"/>
              <a:gd name="connsiteY12" fmla="*/ 1404361 h 2731835"/>
              <a:gd name="connsiteX13" fmla="*/ 1385591 w 2465079"/>
              <a:gd name="connsiteY13" fmla="*/ 998776 h 2731835"/>
              <a:gd name="connsiteX14" fmla="*/ 1889201 w 2465079"/>
              <a:gd name="connsiteY14" fmla="*/ 998775 h 2731835"/>
              <a:gd name="connsiteX15" fmla="*/ 2033089 w 2465079"/>
              <a:gd name="connsiteY15" fmla="*/ 854623 h 2731835"/>
              <a:gd name="connsiteX16" fmla="*/ 1889201 w 2465079"/>
              <a:gd name="connsiteY16" fmla="*/ 710471 h 2731835"/>
              <a:gd name="connsiteX17" fmla="*/ 1817256 w 2465079"/>
              <a:gd name="connsiteY17" fmla="*/ 566318 h 2731835"/>
              <a:gd name="connsiteX18" fmla="*/ 1937494 w 2465079"/>
              <a:gd name="connsiteY18" fmla="*/ 98438 h 2731835"/>
              <a:gd name="connsiteX19" fmla="*/ 1511173 w 2465079"/>
              <a:gd name="connsiteY19" fmla="*/ 528297 h 2731835"/>
              <a:gd name="connsiteX20" fmla="*/ 1073931 w 2465079"/>
              <a:gd name="connsiteY20" fmla="*/ 518170 h 2731835"/>
              <a:gd name="connsiteX21" fmla="*/ 715638 w 2465079"/>
              <a:gd name="connsiteY21" fmla="*/ 518282 h 2731835"/>
              <a:gd name="connsiteX22" fmla="*/ 444637 w 2465079"/>
              <a:gd name="connsiteY22" fmla="*/ 386273 h 2731835"/>
              <a:gd name="connsiteX23" fmla="*/ 450318 w 2465079"/>
              <a:gd name="connsiteY23" fmla="*/ 278013 h 2731835"/>
              <a:gd name="connsiteX24" fmla="*/ 719892 w 2465079"/>
              <a:gd name="connsiteY24" fmla="*/ 380000 h 2731835"/>
              <a:gd name="connsiteX25" fmla="*/ 902412 w 2465079"/>
              <a:gd name="connsiteY25" fmla="*/ 329621 h 2731835"/>
              <a:gd name="connsiteX26" fmla="*/ 1597455 w 2465079"/>
              <a:gd name="connsiteY26" fmla="*/ 366876 h 2731835"/>
              <a:gd name="connsiteX27" fmla="*/ 1875793 w 2465079"/>
              <a:gd name="connsiteY27" fmla="*/ 0 h 2731835"/>
              <a:gd name="connsiteX0" fmla="*/ 2012301 w 2377688"/>
              <a:gd name="connsiteY0" fmla="*/ 180493 h 2770562"/>
              <a:gd name="connsiteX1" fmla="*/ 1801810 w 2377688"/>
              <a:gd name="connsiteY1" fmla="*/ 494243 h 2770562"/>
              <a:gd name="connsiteX2" fmla="*/ 2017642 w 2377688"/>
              <a:gd name="connsiteY2" fmla="*/ 782547 h 2770562"/>
              <a:gd name="connsiteX3" fmla="*/ 2377363 w 2377688"/>
              <a:gd name="connsiteY3" fmla="*/ 1070851 h 2770562"/>
              <a:gd name="connsiteX4" fmla="*/ 2161530 w 2377688"/>
              <a:gd name="connsiteY4" fmla="*/ 1215004 h 2770562"/>
              <a:gd name="connsiteX5" fmla="*/ 1873754 w 2377688"/>
              <a:gd name="connsiteY5" fmla="*/ 1359157 h 2770562"/>
              <a:gd name="connsiteX6" fmla="*/ 1376244 w 2377688"/>
              <a:gd name="connsiteY6" fmla="*/ 1208309 h 2770562"/>
              <a:gd name="connsiteX7" fmla="*/ 930249 w 2377688"/>
              <a:gd name="connsiteY7" fmla="*/ 1515239 h 2770562"/>
              <a:gd name="connsiteX8" fmla="*/ 578760 w 2377688"/>
              <a:gd name="connsiteY8" fmla="*/ 2079918 h 2770562"/>
              <a:gd name="connsiteX9" fmla="*/ 506815 w 2377688"/>
              <a:gd name="connsiteY9" fmla="*/ 2440299 h 2770562"/>
              <a:gd name="connsiteX10" fmla="*/ 3206 w 2377688"/>
              <a:gd name="connsiteY10" fmla="*/ 2728604 h 2770562"/>
              <a:gd name="connsiteX11" fmla="*/ 790622 w 2377688"/>
              <a:gd name="connsiteY11" fmla="*/ 1404361 h 2770562"/>
              <a:gd name="connsiteX12" fmla="*/ 1298200 w 2377688"/>
              <a:gd name="connsiteY12" fmla="*/ 998776 h 2770562"/>
              <a:gd name="connsiteX13" fmla="*/ 1801810 w 2377688"/>
              <a:gd name="connsiteY13" fmla="*/ 998775 h 2770562"/>
              <a:gd name="connsiteX14" fmla="*/ 1945698 w 2377688"/>
              <a:gd name="connsiteY14" fmla="*/ 854623 h 2770562"/>
              <a:gd name="connsiteX15" fmla="*/ 1801810 w 2377688"/>
              <a:gd name="connsiteY15" fmla="*/ 710471 h 2770562"/>
              <a:gd name="connsiteX16" fmla="*/ 1729865 w 2377688"/>
              <a:gd name="connsiteY16" fmla="*/ 566318 h 2770562"/>
              <a:gd name="connsiteX17" fmla="*/ 1850103 w 2377688"/>
              <a:gd name="connsiteY17" fmla="*/ 98438 h 2770562"/>
              <a:gd name="connsiteX18" fmla="*/ 1423782 w 2377688"/>
              <a:gd name="connsiteY18" fmla="*/ 528297 h 2770562"/>
              <a:gd name="connsiteX19" fmla="*/ 986540 w 2377688"/>
              <a:gd name="connsiteY19" fmla="*/ 518170 h 2770562"/>
              <a:gd name="connsiteX20" fmla="*/ 628247 w 2377688"/>
              <a:gd name="connsiteY20" fmla="*/ 518282 h 2770562"/>
              <a:gd name="connsiteX21" fmla="*/ 357246 w 2377688"/>
              <a:gd name="connsiteY21" fmla="*/ 386273 h 2770562"/>
              <a:gd name="connsiteX22" fmla="*/ 362927 w 2377688"/>
              <a:gd name="connsiteY22" fmla="*/ 278013 h 2770562"/>
              <a:gd name="connsiteX23" fmla="*/ 632501 w 2377688"/>
              <a:gd name="connsiteY23" fmla="*/ 380000 h 2770562"/>
              <a:gd name="connsiteX24" fmla="*/ 815021 w 2377688"/>
              <a:gd name="connsiteY24" fmla="*/ 329621 h 2770562"/>
              <a:gd name="connsiteX25" fmla="*/ 1510064 w 2377688"/>
              <a:gd name="connsiteY25" fmla="*/ 366876 h 2770562"/>
              <a:gd name="connsiteX26" fmla="*/ 1788402 w 2377688"/>
              <a:gd name="connsiteY26" fmla="*/ 0 h 2770562"/>
              <a:gd name="connsiteX0" fmla="*/ 2012301 w 2377688"/>
              <a:gd name="connsiteY0" fmla="*/ 180493 h 2770562"/>
              <a:gd name="connsiteX1" fmla="*/ 1801810 w 2377688"/>
              <a:gd name="connsiteY1" fmla="*/ 494243 h 2770562"/>
              <a:gd name="connsiteX2" fmla="*/ 2017642 w 2377688"/>
              <a:gd name="connsiteY2" fmla="*/ 782547 h 2770562"/>
              <a:gd name="connsiteX3" fmla="*/ 2377363 w 2377688"/>
              <a:gd name="connsiteY3" fmla="*/ 1070851 h 2770562"/>
              <a:gd name="connsiteX4" fmla="*/ 2161530 w 2377688"/>
              <a:gd name="connsiteY4" fmla="*/ 1215004 h 2770562"/>
              <a:gd name="connsiteX5" fmla="*/ 1873754 w 2377688"/>
              <a:gd name="connsiteY5" fmla="*/ 1359157 h 2770562"/>
              <a:gd name="connsiteX6" fmla="*/ 1376244 w 2377688"/>
              <a:gd name="connsiteY6" fmla="*/ 1208309 h 2770562"/>
              <a:gd name="connsiteX7" fmla="*/ 930249 w 2377688"/>
              <a:gd name="connsiteY7" fmla="*/ 1515239 h 2770562"/>
              <a:gd name="connsiteX8" fmla="*/ 578760 w 2377688"/>
              <a:gd name="connsiteY8" fmla="*/ 2079918 h 2770562"/>
              <a:gd name="connsiteX9" fmla="*/ 506815 w 2377688"/>
              <a:gd name="connsiteY9" fmla="*/ 2440299 h 2770562"/>
              <a:gd name="connsiteX10" fmla="*/ 3206 w 2377688"/>
              <a:gd name="connsiteY10" fmla="*/ 2728604 h 2770562"/>
              <a:gd name="connsiteX11" fmla="*/ 790622 w 2377688"/>
              <a:gd name="connsiteY11" fmla="*/ 1404361 h 2770562"/>
              <a:gd name="connsiteX12" fmla="*/ 1298200 w 2377688"/>
              <a:gd name="connsiteY12" fmla="*/ 998776 h 2770562"/>
              <a:gd name="connsiteX13" fmla="*/ 1801810 w 2377688"/>
              <a:gd name="connsiteY13" fmla="*/ 998775 h 2770562"/>
              <a:gd name="connsiteX14" fmla="*/ 1945698 w 2377688"/>
              <a:gd name="connsiteY14" fmla="*/ 854623 h 2770562"/>
              <a:gd name="connsiteX15" fmla="*/ 1801810 w 2377688"/>
              <a:gd name="connsiteY15" fmla="*/ 710471 h 2770562"/>
              <a:gd name="connsiteX16" fmla="*/ 1729865 w 2377688"/>
              <a:gd name="connsiteY16" fmla="*/ 566318 h 2770562"/>
              <a:gd name="connsiteX17" fmla="*/ 1850103 w 2377688"/>
              <a:gd name="connsiteY17" fmla="*/ 98438 h 2770562"/>
              <a:gd name="connsiteX18" fmla="*/ 1423782 w 2377688"/>
              <a:gd name="connsiteY18" fmla="*/ 528297 h 2770562"/>
              <a:gd name="connsiteX19" fmla="*/ 986540 w 2377688"/>
              <a:gd name="connsiteY19" fmla="*/ 518170 h 2770562"/>
              <a:gd name="connsiteX20" fmla="*/ 628247 w 2377688"/>
              <a:gd name="connsiteY20" fmla="*/ 518282 h 2770562"/>
              <a:gd name="connsiteX21" fmla="*/ 357246 w 2377688"/>
              <a:gd name="connsiteY21" fmla="*/ 386273 h 2770562"/>
              <a:gd name="connsiteX22" fmla="*/ 362927 w 2377688"/>
              <a:gd name="connsiteY22" fmla="*/ 278013 h 2770562"/>
              <a:gd name="connsiteX23" fmla="*/ 632501 w 2377688"/>
              <a:gd name="connsiteY23" fmla="*/ 380000 h 2770562"/>
              <a:gd name="connsiteX24" fmla="*/ 815021 w 2377688"/>
              <a:gd name="connsiteY24" fmla="*/ 329621 h 2770562"/>
              <a:gd name="connsiteX25" fmla="*/ 1510064 w 2377688"/>
              <a:gd name="connsiteY25" fmla="*/ 366876 h 2770562"/>
              <a:gd name="connsiteX26" fmla="*/ 1788402 w 2377688"/>
              <a:gd name="connsiteY26" fmla="*/ 0 h 2770562"/>
              <a:gd name="connsiteX0" fmla="*/ 1686099 w 2051486"/>
              <a:gd name="connsiteY0" fmla="*/ 180493 h 2440299"/>
              <a:gd name="connsiteX1" fmla="*/ 1475608 w 2051486"/>
              <a:gd name="connsiteY1" fmla="*/ 494243 h 2440299"/>
              <a:gd name="connsiteX2" fmla="*/ 1691440 w 2051486"/>
              <a:gd name="connsiteY2" fmla="*/ 782547 h 2440299"/>
              <a:gd name="connsiteX3" fmla="*/ 2051161 w 2051486"/>
              <a:gd name="connsiteY3" fmla="*/ 1070851 h 2440299"/>
              <a:gd name="connsiteX4" fmla="*/ 1835328 w 2051486"/>
              <a:gd name="connsiteY4" fmla="*/ 1215004 h 2440299"/>
              <a:gd name="connsiteX5" fmla="*/ 1547552 w 2051486"/>
              <a:gd name="connsiteY5" fmla="*/ 1359157 h 2440299"/>
              <a:gd name="connsiteX6" fmla="*/ 1050042 w 2051486"/>
              <a:gd name="connsiteY6" fmla="*/ 1208309 h 2440299"/>
              <a:gd name="connsiteX7" fmla="*/ 604047 w 2051486"/>
              <a:gd name="connsiteY7" fmla="*/ 1515239 h 2440299"/>
              <a:gd name="connsiteX8" fmla="*/ 252558 w 2051486"/>
              <a:gd name="connsiteY8" fmla="*/ 2079918 h 2440299"/>
              <a:gd name="connsiteX9" fmla="*/ 180613 w 2051486"/>
              <a:gd name="connsiteY9" fmla="*/ 2440299 h 2440299"/>
              <a:gd name="connsiteX10" fmla="*/ 464420 w 2051486"/>
              <a:gd name="connsiteY10" fmla="*/ 1404361 h 2440299"/>
              <a:gd name="connsiteX11" fmla="*/ 971998 w 2051486"/>
              <a:gd name="connsiteY11" fmla="*/ 998776 h 2440299"/>
              <a:gd name="connsiteX12" fmla="*/ 1475608 w 2051486"/>
              <a:gd name="connsiteY12" fmla="*/ 998775 h 2440299"/>
              <a:gd name="connsiteX13" fmla="*/ 1619496 w 2051486"/>
              <a:gd name="connsiteY13" fmla="*/ 854623 h 2440299"/>
              <a:gd name="connsiteX14" fmla="*/ 1475608 w 2051486"/>
              <a:gd name="connsiteY14" fmla="*/ 710471 h 2440299"/>
              <a:gd name="connsiteX15" fmla="*/ 1403663 w 2051486"/>
              <a:gd name="connsiteY15" fmla="*/ 566318 h 2440299"/>
              <a:gd name="connsiteX16" fmla="*/ 1523901 w 2051486"/>
              <a:gd name="connsiteY16" fmla="*/ 98438 h 2440299"/>
              <a:gd name="connsiteX17" fmla="*/ 1097580 w 2051486"/>
              <a:gd name="connsiteY17" fmla="*/ 528297 h 2440299"/>
              <a:gd name="connsiteX18" fmla="*/ 660338 w 2051486"/>
              <a:gd name="connsiteY18" fmla="*/ 518170 h 2440299"/>
              <a:gd name="connsiteX19" fmla="*/ 302045 w 2051486"/>
              <a:gd name="connsiteY19" fmla="*/ 518282 h 2440299"/>
              <a:gd name="connsiteX20" fmla="*/ 31044 w 2051486"/>
              <a:gd name="connsiteY20" fmla="*/ 386273 h 2440299"/>
              <a:gd name="connsiteX21" fmla="*/ 36725 w 2051486"/>
              <a:gd name="connsiteY21" fmla="*/ 278013 h 2440299"/>
              <a:gd name="connsiteX22" fmla="*/ 306299 w 2051486"/>
              <a:gd name="connsiteY22" fmla="*/ 380000 h 2440299"/>
              <a:gd name="connsiteX23" fmla="*/ 488819 w 2051486"/>
              <a:gd name="connsiteY23" fmla="*/ 329621 h 2440299"/>
              <a:gd name="connsiteX24" fmla="*/ 1183862 w 2051486"/>
              <a:gd name="connsiteY24" fmla="*/ 366876 h 2440299"/>
              <a:gd name="connsiteX25" fmla="*/ 1462200 w 2051486"/>
              <a:gd name="connsiteY25" fmla="*/ 0 h 2440299"/>
              <a:gd name="connsiteX0" fmla="*/ 1686099 w 2051486"/>
              <a:gd name="connsiteY0" fmla="*/ 180493 h 2079918"/>
              <a:gd name="connsiteX1" fmla="*/ 1475608 w 2051486"/>
              <a:gd name="connsiteY1" fmla="*/ 494243 h 2079918"/>
              <a:gd name="connsiteX2" fmla="*/ 1691440 w 2051486"/>
              <a:gd name="connsiteY2" fmla="*/ 782547 h 2079918"/>
              <a:gd name="connsiteX3" fmla="*/ 2051161 w 2051486"/>
              <a:gd name="connsiteY3" fmla="*/ 1070851 h 2079918"/>
              <a:gd name="connsiteX4" fmla="*/ 1835328 w 2051486"/>
              <a:gd name="connsiteY4" fmla="*/ 1215004 h 2079918"/>
              <a:gd name="connsiteX5" fmla="*/ 1547552 w 2051486"/>
              <a:gd name="connsiteY5" fmla="*/ 1359157 h 2079918"/>
              <a:gd name="connsiteX6" fmla="*/ 1050042 w 2051486"/>
              <a:gd name="connsiteY6" fmla="*/ 1208309 h 2079918"/>
              <a:gd name="connsiteX7" fmla="*/ 604047 w 2051486"/>
              <a:gd name="connsiteY7" fmla="*/ 1515239 h 2079918"/>
              <a:gd name="connsiteX8" fmla="*/ 252558 w 2051486"/>
              <a:gd name="connsiteY8" fmla="*/ 2079918 h 2079918"/>
              <a:gd name="connsiteX9" fmla="*/ 464420 w 2051486"/>
              <a:gd name="connsiteY9" fmla="*/ 1404361 h 2079918"/>
              <a:gd name="connsiteX10" fmla="*/ 971998 w 2051486"/>
              <a:gd name="connsiteY10" fmla="*/ 998776 h 2079918"/>
              <a:gd name="connsiteX11" fmla="*/ 1475608 w 2051486"/>
              <a:gd name="connsiteY11" fmla="*/ 998775 h 2079918"/>
              <a:gd name="connsiteX12" fmla="*/ 1619496 w 2051486"/>
              <a:gd name="connsiteY12" fmla="*/ 854623 h 2079918"/>
              <a:gd name="connsiteX13" fmla="*/ 1475608 w 2051486"/>
              <a:gd name="connsiteY13" fmla="*/ 710471 h 2079918"/>
              <a:gd name="connsiteX14" fmla="*/ 1403663 w 2051486"/>
              <a:gd name="connsiteY14" fmla="*/ 566318 h 2079918"/>
              <a:gd name="connsiteX15" fmla="*/ 1523901 w 2051486"/>
              <a:gd name="connsiteY15" fmla="*/ 98438 h 2079918"/>
              <a:gd name="connsiteX16" fmla="*/ 1097580 w 2051486"/>
              <a:gd name="connsiteY16" fmla="*/ 528297 h 2079918"/>
              <a:gd name="connsiteX17" fmla="*/ 660338 w 2051486"/>
              <a:gd name="connsiteY17" fmla="*/ 518170 h 2079918"/>
              <a:gd name="connsiteX18" fmla="*/ 302045 w 2051486"/>
              <a:gd name="connsiteY18" fmla="*/ 518282 h 2079918"/>
              <a:gd name="connsiteX19" fmla="*/ 31044 w 2051486"/>
              <a:gd name="connsiteY19" fmla="*/ 386273 h 2079918"/>
              <a:gd name="connsiteX20" fmla="*/ 36725 w 2051486"/>
              <a:gd name="connsiteY20" fmla="*/ 278013 h 2079918"/>
              <a:gd name="connsiteX21" fmla="*/ 306299 w 2051486"/>
              <a:gd name="connsiteY21" fmla="*/ 380000 h 2079918"/>
              <a:gd name="connsiteX22" fmla="*/ 488819 w 2051486"/>
              <a:gd name="connsiteY22" fmla="*/ 329621 h 2079918"/>
              <a:gd name="connsiteX23" fmla="*/ 1183862 w 2051486"/>
              <a:gd name="connsiteY23" fmla="*/ 366876 h 2079918"/>
              <a:gd name="connsiteX24" fmla="*/ 1462200 w 2051486"/>
              <a:gd name="connsiteY24" fmla="*/ 0 h 2079918"/>
              <a:gd name="connsiteX0" fmla="*/ 1686099 w 2051486"/>
              <a:gd name="connsiteY0" fmla="*/ 180493 h 1524526"/>
              <a:gd name="connsiteX1" fmla="*/ 1475608 w 2051486"/>
              <a:gd name="connsiteY1" fmla="*/ 494243 h 1524526"/>
              <a:gd name="connsiteX2" fmla="*/ 1691440 w 2051486"/>
              <a:gd name="connsiteY2" fmla="*/ 782547 h 1524526"/>
              <a:gd name="connsiteX3" fmla="*/ 2051161 w 2051486"/>
              <a:gd name="connsiteY3" fmla="*/ 1070851 h 1524526"/>
              <a:gd name="connsiteX4" fmla="*/ 1835328 w 2051486"/>
              <a:gd name="connsiteY4" fmla="*/ 1215004 h 1524526"/>
              <a:gd name="connsiteX5" fmla="*/ 1547552 w 2051486"/>
              <a:gd name="connsiteY5" fmla="*/ 1359157 h 1524526"/>
              <a:gd name="connsiteX6" fmla="*/ 1050042 w 2051486"/>
              <a:gd name="connsiteY6" fmla="*/ 1208309 h 1524526"/>
              <a:gd name="connsiteX7" fmla="*/ 604047 w 2051486"/>
              <a:gd name="connsiteY7" fmla="*/ 1515239 h 1524526"/>
              <a:gd name="connsiteX8" fmla="*/ 464420 w 2051486"/>
              <a:gd name="connsiteY8" fmla="*/ 1404361 h 1524526"/>
              <a:gd name="connsiteX9" fmla="*/ 971998 w 2051486"/>
              <a:gd name="connsiteY9" fmla="*/ 998776 h 1524526"/>
              <a:gd name="connsiteX10" fmla="*/ 1475608 w 2051486"/>
              <a:gd name="connsiteY10" fmla="*/ 998775 h 1524526"/>
              <a:gd name="connsiteX11" fmla="*/ 1619496 w 2051486"/>
              <a:gd name="connsiteY11" fmla="*/ 854623 h 1524526"/>
              <a:gd name="connsiteX12" fmla="*/ 1475608 w 2051486"/>
              <a:gd name="connsiteY12" fmla="*/ 710471 h 1524526"/>
              <a:gd name="connsiteX13" fmla="*/ 1403663 w 2051486"/>
              <a:gd name="connsiteY13" fmla="*/ 566318 h 1524526"/>
              <a:gd name="connsiteX14" fmla="*/ 1523901 w 2051486"/>
              <a:gd name="connsiteY14" fmla="*/ 98438 h 1524526"/>
              <a:gd name="connsiteX15" fmla="*/ 1097580 w 2051486"/>
              <a:gd name="connsiteY15" fmla="*/ 528297 h 1524526"/>
              <a:gd name="connsiteX16" fmla="*/ 660338 w 2051486"/>
              <a:gd name="connsiteY16" fmla="*/ 518170 h 1524526"/>
              <a:gd name="connsiteX17" fmla="*/ 302045 w 2051486"/>
              <a:gd name="connsiteY17" fmla="*/ 518282 h 1524526"/>
              <a:gd name="connsiteX18" fmla="*/ 31044 w 2051486"/>
              <a:gd name="connsiteY18" fmla="*/ 386273 h 1524526"/>
              <a:gd name="connsiteX19" fmla="*/ 36725 w 2051486"/>
              <a:gd name="connsiteY19" fmla="*/ 278013 h 1524526"/>
              <a:gd name="connsiteX20" fmla="*/ 306299 w 2051486"/>
              <a:gd name="connsiteY20" fmla="*/ 380000 h 1524526"/>
              <a:gd name="connsiteX21" fmla="*/ 488819 w 2051486"/>
              <a:gd name="connsiteY21" fmla="*/ 329621 h 1524526"/>
              <a:gd name="connsiteX22" fmla="*/ 1183862 w 2051486"/>
              <a:gd name="connsiteY22" fmla="*/ 366876 h 1524526"/>
              <a:gd name="connsiteX23" fmla="*/ 1462200 w 2051486"/>
              <a:gd name="connsiteY23" fmla="*/ 0 h 1524526"/>
              <a:gd name="connsiteX0" fmla="*/ 1686099 w 2051486"/>
              <a:gd name="connsiteY0" fmla="*/ 180493 h 1524526"/>
              <a:gd name="connsiteX1" fmla="*/ 1475608 w 2051486"/>
              <a:gd name="connsiteY1" fmla="*/ 494243 h 1524526"/>
              <a:gd name="connsiteX2" fmla="*/ 1691440 w 2051486"/>
              <a:gd name="connsiteY2" fmla="*/ 782547 h 1524526"/>
              <a:gd name="connsiteX3" fmla="*/ 2051161 w 2051486"/>
              <a:gd name="connsiteY3" fmla="*/ 1070851 h 1524526"/>
              <a:gd name="connsiteX4" fmla="*/ 1835328 w 2051486"/>
              <a:gd name="connsiteY4" fmla="*/ 1215004 h 1524526"/>
              <a:gd name="connsiteX5" fmla="*/ 1547552 w 2051486"/>
              <a:gd name="connsiteY5" fmla="*/ 1359157 h 1524526"/>
              <a:gd name="connsiteX6" fmla="*/ 1050042 w 2051486"/>
              <a:gd name="connsiteY6" fmla="*/ 1208309 h 1524526"/>
              <a:gd name="connsiteX7" fmla="*/ 604047 w 2051486"/>
              <a:gd name="connsiteY7" fmla="*/ 1515239 h 1524526"/>
              <a:gd name="connsiteX8" fmla="*/ 464420 w 2051486"/>
              <a:gd name="connsiteY8" fmla="*/ 1404361 h 1524526"/>
              <a:gd name="connsiteX9" fmla="*/ 971998 w 2051486"/>
              <a:gd name="connsiteY9" fmla="*/ 998776 h 1524526"/>
              <a:gd name="connsiteX10" fmla="*/ 1321632 w 2051486"/>
              <a:gd name="connsiteY10" fmla="*/ 1009058 h 1524526"/>
              <a:gd name="connsiteX11" fmla="*/ 1619496 w 2051486"/>
              <a:gd name="connsiteY11" fmla="*/ 854623 h 1524526"/>
              <a:gd name="connsiteX12" fmla="*/ 1475608 w 2051486"/>
              <a:gd name="connsiteY12" fmla="*/ 710471 h 1524526"/>
              <a:gd name="connsiteX13" fmla="*/ 1403663 w 2051486"/>
              <a:gd name="connsiteY13" fmla="*/ 566318 h 1524526"/>
              <a:gd name="connsiteX14" fmla="*/ 1523901 w 2051486"/>
              <a:gd name="connsiteY14" fmla="*/ 98438 h 1524526"/>
              <a:gd name="connsiteX15" fmla="*/ 1097580 w 2051486"/>
              <a:gd name="connsiteY15" fmla="*/ 528297 h 1524526"/>
              <a:gd name="connsiteX16" fmla="*/ 660338 w 2051486"/>
              <a:gd name="connsiteY16" fmla="*/ 518170 h 1524526"/>
              <a:gd name="connsiteX17" fmla="*/ 302045 w 2051486"/>
              <a:gd name="connsiteY17" fmla="*/ 518282 h 1524526"/>
              <a:gd name="connsiteX18" fmla="*/ 31044 w 2051486"/>
              <a:gd name="connsiteY18" fmla="*/ 386273 h 1524526"/>
              <a:gd name="connsiteX19" fmla="*/ 36725 w 2051486"/>
              <a:gd name="connsiteY19" fmla="*/ 278013 h 1524526"/>
              <a:gd name="connsiteX20" fmla="*/ 306299 w 2051486"/>
              <a:gd name="connsiteY20" fmla="*/ 380000 h 1524526"/>
              <a:gd name="connsiteX21" fmla="*/ 488819 w 2051486"/>
              <a:gd name="connsiteY21" fmla="*/ 329621 h 1524526"/>
              <a:gd name="connsiteX22" fmla="*/ 1183862 w 2051486"/>
              <a:gd name="connsiteY22" fmla="*/ 366876 h 1524526"/>
              <a:gd name="connsiteX23" fmla="*/ 1462200 w 2051486"/>
              <a:gd name="connsiteY23" fmla="*/ 0 h 1524526"/>
              <a:gd name="connsiteX0" fmla="*/ 1686099 w 2051486"/>
              <a:gd name="connsiteY0" fmla="*/ 180493 h 1524526"/>
              <a:gd name="connsiteX1" fmla="*/ 1475608 w 2051486"/>
              <a:gd name="connsiteY1" fmla="*/ 494243 h 1524526"/>
              <a:gd name="connsiteX2" fmla="*/ 1691440 w 2051486"/>
              <a:gd name="connsiteY2" fmla="*/ 782547 h 1524526"/>
              <a:gd name="connsiteX3" fmla="*/ 2051161 w 2051486"/>
              <a:gd name="connsiteY3" fmla="*/ 1070851 h 1524526"/>
              <a:gd name="connsiteX4" fmla="*/ 1835328 w 2051486"/>
              <a:gd name="connsiteY4" fmla="*/ 1215004 h 1524526"/>
              <a:gd name="connsiteX5" fmla="*/ 1547552 w 2051486"/>
              <a:gd name="connsiteY5" fmla="*/ 1359157 h 1524526"/>
              <a:gd name="connsiteX6" fmla="*/ 1050042 w 2051486"/>
              <a:gd name="connsiteY6" fmla="*/ 1208309 h 1524526"/>
              <a:gd name="connsiteX7" fmla="*/ 604047 w 2051486"/>
              <a:gd name="connsiteY7" fmla="*/ 1515239 h 1524526"/>
              <a:gd name="connsiteX8" fmla="*/ 464420 w 2051486"/>
              <a:gd name="connsiteY8" fmla="*/ 1404361 h 1524526"/>
              <a:gd name="connsiteX9" fmla="*/ 971998 w 2051486"/>
              <a:gd name="connsiteY9" fmla="*/ 998776 h 1524526"/>
              <a:gd name="connsiteX10" fmla="*/ 1321632 w 2051486"/>
              <a:gd name="connsiteY10" fmla="*/ 1009058 h 1524526"/>
              <a:gd name="connsiteX11" fmla="*/ 1537375 w 2051486"/>
              <a:gd name="connsiteY11" fmla="*/ 895758 h 1524526"/>
              <a:gd name="connsiteX12" fmla="*/ 1475608 w 2051486"/>
              <a:gd name="connsiteY12" fmla="*/ 710471 h 1524526"/>
              <a:gd name="connsiteX13" fmla="*/ 1403663 w 2051486"/>
              <a:gd name="connsiteY13" fmla="*/ 566318 h 1524526"/>
              <a:gd name="connsiteX14" fmla="*/ 1523901 w 2051486"/>
              <a:gd name="connsiteY14" fmla="*/ 98438 h 1524526"/>
              <a:gd name="connsiteX15" fmla="*/ 1097580 w 2051486"/>
              <a:gd name="connsiteY15" fmla="*/ 528297 h 1524526"/>
              <a:gd name="connsiteX16" fmla="*/ 660338 w 2051486"/>
              <a:gd name="connsiteY16" fmla="*/ 518170 h 1524526"/>
              <a:gd name="connsiteX17" fmla="*/ 302045 w 2051486"/>
              <a:gd name="connsiteY17" fmla="*/ 518282 h 1524526"/>
              <a:gd name="connsiteX18" fmla="*/ 31044 w 2051486"/>
              <a:gd name="connsiteY18" fmla="*/ 386273 h 1524526"/>
              <a:gd name="connsiteX19" fmla="*/ 36725 w 2051486"/>
              <a:gd name="connsiteY19" fmla="*/ 278013 h 1524526"/>
              <a:gd name="connsiteX20" fmla="*/ 306299 w 2051486"/>
              <a:gd name="connsiteY20" fmla="*/ 380000 h 1524526"/>
              <a:gd name="connsiteX21" fmla="*/ 488819 w 2051486"/>
              <a:gd name="connsiteY21" fmla="*/ 329621 h 1524526"/>
              <a:gd name="connsiteX22" fmla="*/ 1183862 w 2051486"/>
              <a:gd name="connsiteY22" fmla="*/ 366876 h 1524526"/>
              <a:gd name="connsiteX23" fmla="*/ 1462200 w 2051486"/>
              <a:gd name="connsiteY23" fmla="*/ 0 h 1524526"/>
              <a:gd name="connsiteX0" fmla="*/ 1686099 w 2051486"/>
              <a:gd name="connsiteY0" fmla="*/ 180493 h 1524526"/>
              <a:gd name="connsiteX1" fmla="*/ 1475608 w 2051486"/>
              <a:gd name="connsiteY1" fmla="*/ 494243 h 1524526"/>
              <a:gd name="connsiteX2" fmla="*/ 1691440 w 2051486"/>
              <a:gd name="connsiteY2" fmla="*/ 782547 h 1524526"/>
              <a:gd name="connsiteX3" fmla="*/ 2051161 w 2051486"/>
              <a:gd name="connsiteY3" fmla="*/ 1070851 h 1524526"/>
              <a:gd name="connsiteX4" fmla="*/ 1835328 w 2051486"/>
              <a:gd name="connsiteY4" fmla="*/ 1215004 h 1524526"/>
              <a:gd name="connsiteX5" fmla="*/ 1547552 w 2051486"/>
              <a:gd name="connsiteY5" fmla="*/ 1359157 h 1524526"/>
              <a:gd name="connsiteX6" fmla="*/ 1050042 w 2051486"/>
              <a:gd name="connsiteY6" fmla="*/ 1208309 h 1524526"/>
              <a:gd name="connsiteX7" fmla="*/ 604047 w 2051486"/>
              <a:gd name="connsiteY7" fmla="*/ 1515239 h 1524526"/>
              <a:gd name="connsiteX8" fmla="*/ 464420 w 2051486"/>
              <a:gd name="connsiteY8" fmla="*/ 1404361 h 1524526"/>
              <a:gd name="connsiteX9" fmla="*/ 971998 w 2051486"/>
              <a:gd name="connsiteY9" fmla="*/ 998776 h 1524526"/>
              <a:gd name="connsiteX10" fmla="*/ 1321632 w 2051486"/>
              <a:gd name="connsiteY10" fmla="*/ 1009058 h 1524526"/>
              <a:gd name="connsiteX11" fmla="*/ 1537375 w 2051486"/>
              <a:gd name="connsiteY11" fmla="*/ 895758 h 1524526"/>
              <a:gd name="connsiteX12" fmla="*/ 1475608 w 2051486"/>
              <a:gd name="connsiteY12" fmla="*/ 710471 h 1524526"/>
              <a:gd name="connsiteX13" fmla="*/ 1403663 w 2051486"/>
              <a:gd name="connsiteY13" fmla="*/ 566318 h 1524526"/>
              <a:gd name="connsiteX14" fmla="*/ 1523901 w 2051486"/>
              <a:gd name="connsiteY14" fmla="*/ 98438 h 1524526"/>
              <a:gd name="connsiteX15" fmla="*/ 1097580 w 2051486"/>
              <a:gd name="connsiteY15" fmla="*/ 528297 h 1524526"/>
              <a:gd name="connsiteX16" fmla="*/ 660338 w 2051486"/>
              <a:gd name="connsiteY16" fmla="*/ 518170 h 1524526"/>
              <a:gd name="connsiteX17" fmla="*/ 302045 w 2051486"/>
              <a:gd name="connsiteY17" fmla="*/ 518282 h 1524526"/>
              <a:gd name="connsiteX18" fmla="*/ 31044 w 2051486"/>
              <a:gd name="connsiteY18" fmla="*/ 386273 h 1524526"/>
              <a:gd name="connsiteX19" fmla="*/ 36725 w 2051486"/>
              <a:gd name="connsiteY19" fmla="*/ 278013 h 1524526"/>
              <a:gd name="connsiteX20" fmla="*/ 306299 w 2051486"/>
              <a:gd name="connsiteY20" fmla="*/ 380000 h 1524526"/>
              <a:gd name="connsiteX21" fmla="*/ 488819 w 2051486"/>
              <a:gd name="connsiteY21" fmla="*/ 329621 h 1524526"/>
              <a:gd name="connsiteX22" fmla="*/ 1183862 w 2051486"/>
              <a:gd name="connsiteY22" fmla="*/ 366876 h 1524526"/>
              <a:gd name="connsiteX23" fmla="*/ 1462200 w 2051486"/>
              <a:gd name="connsiteY23" fmla="*/ 0 h 1524526"/>
              <a:gd name="connsiteX0" fmla="*/ 1686099 w 2051454"/>
              <a:gd name="connsiteY0" fmla="*/ 180493 h 1524526"/>
              <a:gd name="connsiteX1" fmla="*/ 1475608 w 2051454"/>
              <a:gd name="connsiteY1" fmla="*/ 494243 h 1524526"/>
              <a:gd name="connsiteX2" fmla="*/ 1660646 w 2051454"/>
              <a:gd name="connsiteY2" fmla="*/ 875103 h 1524526"/>
              <a:gd name="connsiteX3" fmla="*/ 2051161 w 2051454"/>
              <a:gd name="connsiteY3" fmla="*/ 1070851 h 1524526"/>
              <a:gd name="connsiteX4" fmla="*/ 1835328 w 2051454"/>
              <a:gd name="connsiteY4" fmla="*/ 1215004 h 1524526"/>
              <a:gd name="connsiteX5" fmla="*/ 1547552 w 2051454"/>
              <a:gd name="connsiteY5" fmla="*/ 1359157 h 1524526"/>
              <a:gd name="connsiteX6" fmla="*/ 1050042 w 2051454"/>
              <a:gd name="connsiteY6" fmla="*/ 1208309 h 1524526"/>
              <a:gd name="connsiteX7" fmla="*/ 604047 w 2051454"/>
              <a:gd name="connsiteY7" fmla="*/ 1515239 h 1524526"/>
              <a:gd name="connsiteX8" fmla="*/ 464420 w 2051454"/>
              <a:gd name="connsiteY8" fmla="*/ 1404361 h 1524526"/>
              <a:gd name="connsiteX9" fmla="*/ 971998 w 2051454"/>
              <a:gd name="connsiteY9" fmla="*/ 998776 h 1524526"/>
              <a:gd name="connsiteX10" fmla="*/ 1321632 w 2051454"/>
              <a:gd name="connsiteY10" fmla="*/ 1009058 h 1524526"/>
              <a:gd name="connsiteX11" fmla="*/ 1537375 w 2051454"/>
              <a:gd name="connsiteY11" fmla="*/ 895758 h 1524526"/>
              <a:gd name="connsiteX12" fmla="*/ 1475608 w 2051454"/>
              <a:gd name="connsiteY12" fmla="*/ 710471 h 1524526"/>
              <a:gd name="connsiteX13" fmla="*/ 1403663 w 2051454"/>
              <a:gd name="connsiteY13" fmla="*/ 566318 h 1524526"/>
              <a:gd name="connsiteX14" fmla="*/ 1523901 w 2051454"/>
              <a:gd name="connsiteY14" fmla="*/ 98438 h 1524526"/>
              <a:gd name="connsiteX15" fmla="*/ 1097580 w 2051454"/>
              <a:gd name="connsiteY15" fmla="*/ 528297 h 1524526"/>
              <a:gd name="connsiteX16" fmla="*/ 660338 w 2051454"/>
              <a:gd name="connsiteY16" fmla="*/ 518170 h 1524526"/>
              <a:gd name="connsiteX17" fmla="*/ 302045 w 2051454"/>
              <a:gd name="connsiteY17" fmla="*/ 518282 h 1524526"/>
              <a:gd name="connsiteX18" fmla="*/ 31044 w 2051454"/>
              <a:gd name="connsiteY18" fmla="*/ 386273 h 1524526"/>
              <a:gd name="connsiteX19" fmla="*/ 36725 w 2051454"/>
              <a:gd name="connsiteY19" fmla="*/ 278013 h 1524526"/>
              <a:gd name="connsiteX20" fmla="*/ 306299 w 2051454"/>
              <a:gd name="connsiteY20" fmla="*/ 380000 h 1524526"/>
              <a:gd name="connsiteX21" fmla="*/ 488819 w 2051454"/>
              <a:gd name="connsiteY21" fmla="*/ 329621 h 1524526"/>
              <a:gd name="connsiteX22" fmla="*/ 1183862 w 2051454"/>
              <a:gd name="connsiteY22" fmla="*/ 366876 h 1524526"/>
              <a:gd name="connsiteX23" fmla="*/ 1462200 w 2051454"/>
              <a:gd name="connsiteY23" fmla="*/ 0 h 1524526"/>
              <a:gd name="connsiteX0" fmla="*/ 1686099 w 1837133"/>
              <a:gd name="connsiteY0" fmla="*/ 180493 h 1524526"/>
              <a:gd name="connsiteX1" fmla="*/ 1475608 w 1837133"/>
              <a:gd name="connsiteY1" fmla="*/ 494243 h 1524526"/>
              <a:gd name="connsiteX2" fmla="*/ 1660646 w 1837133"/>
              <a:gd name="connsiteY2" fmla="*/ 875103 h 1524526"/>
              <a:gd name="connsiteX3" fmla="*/ 1835328 w 1837133"/>
              <a:gd name="connsiteY3" fmla="*/ 1215004 h 1524526"/>
              <a:gd name="connsiteX4" fmla="*/ 1547552 w 1837133"/>
              <a:gd name="connsiteY4" fmla="*/ 1359157 h 1524526"/>
              <a:gd name="connsiteX5" fmla="*/ 1050042 w 1837133"/>
              <a:gd name="connsiteY5" fmla="*/ 1208309 h 1524526"/>
              <a:gd name="connsiteX6" fmla="*/ 604047 w 1837133"/>
              <a:gd name="connsiteY6" fmla="*/ 1515239 h 1524526"/>
              <a:gd name="connsiteX7" fmla="*/ 464420 w 1837133"/>
              <a:gd name="connsiteY7" fmla="*/ 1404361 h 1524526"/>
              <a:gd name="connsiteX8" fmla="*/ 971998 w 1837133"/>
              <a:gd name="connsiteY8" fmla="*/ 998776 h 1524526"/>
              <a:gd name="connsiteX9" fmla="*/ 1321632 w 1837133"/>
              <a:gd name="connsiteY9" fmla="*/ 1009058 h 1524526"/>
              <a:gd name="connsiteX10" fmla="*/ 1537375 w 1837133"/>
              <a:gd name="connsiteY10" fmla="*/ 895758 h 1524526"/>
              <a:gd name="connsiteX11" fmla="*/ 1475608 w 1837133"/>
              <a:gd name="connsiteY11" fmla="*/ 710471 h 1524526"/>
              <a:gd name="connsiteX12" fmla="*/ 1403663 w 1837133"/>
              <a:gd name="connsiteY12" fmla="*/ 566318 h 1524526"/>
              <a:gd name="connsiteX13" fmla="*/ 1523901 w 1837133"/>
              <a:gd name="connsiteY13" fmla="*/ 98438 h 1524526"/>
              <a:gd name="connsiteX14" fmla="*/ 1097580 w 1837133"/>
              <a:gd name="connsiteY14" fmla="*/ 528297 h 1524526"/>
              <a:gd name="connsiteX15" fmla="*/ 660338 w 1837133"/>
              <a:gd name="connsiteY15" fmla="*/ 518170 h 1524526"/>
              <a:gd name="connsiteX16" fmla="*/ 302045 w 1837133"/>
              <a:gd name="connsiteY16" fmla="*/ 518282 h 1524526"/>
              <a:gd name="connsiteX17" fmla="*/ 31044 w 1837133"/>
              <a:gd name="connsiteY17" fmla="*/ 386273 h 1524526"/>
              <a:gd name="connsiteX18" fmla="*/ 36725 w 1837133"/>
              <a:gd name="connsiteY18" fmla="*/ 278013 h 1524526"/>
              <a:gd name="connsiteX19" fmla="*/ 306299 w 1837133"/>
              <a:gd name="connsiteY19" fmla="*/ 380000 h 1524526"/>
              <a:gd name="connsiteX20" fmla="*/ 488819 w 1837133"/>
              <a:gd name="connsiteY20" fmla="*/ 329621 h 1524526"/>
              <a:gd name="connsiteX21" fmla="*/ 1183862 w 1837133"/>
              <a:gd name="connsiteY21" fmla="*/ 366876 h 1524526"/>
              <a:gd name="connsiteX22" fmla="*/ 1462200 w 1837133"/>
              <a:gd name="connsiteY22" fmla="*/ 0 h 1524526"/>
              <a:gd name="connsiteX0" fmla="*/ 1686099 w 1727253"/>
              <a:gd name="connsiteY0" fmla="*/ 180493 h 1524526"/>
              <a:gd name="connsiteX1" fmla="*/ 1475608 w 1727253"/>
              <a:gd name="connsiteY1" fmla="*/ 494243 h 1524526"/>
              <a:gd name="connsiteX2" fmla="*/ 1660646 w 1727253"/>
              <a:gd name="connsiteY2" fmla="*/ 875103 h 1524526"/>
              <a:gd name="connsiteX3" fmla="*/ 1722413 w 1727253"/>
              <a:gd name="connsiteY3" fmla="*/ 1297275 h 1524526"/>
              <a:gd name="connsiteX4" fmla="*/ 1547552 w 1727253"/>
              <a:gd name="connsiteY4" fmla="*/ 1359157 h 1524526"/>
              <a:gd name="connsiteX5" fmla="*/ 1050042 w 1727253"/>
              <a:gd name="connsiteY5" fmla="*/ 1208309 h 1524526"/>
              <a:gd name="connsiteX6" fmla="*/ 604047 w 1727253"/>
              <a:gd name="connsiteY6" fmla="*/ 1515239 h 1524526"/>
              <a:gd name="connsiteX7" fmla="*/ 464420 w 1727253"/>
              <a:gd name="connsiteY7" fmla="*/ 1404361 h 1524526"/>
              <a:gd name="connsiteX8" fmla="*/ 971998 w 1727253"/>
              <a:gd name="connsiteY8" fmla="*/ 998776 h 1524526"/>
              <a:gd name="connsiteX9" fmla="*/ 1321632 w 1727253"/>
              <a:gd name="connsiteY9" fmla="*/ 1009058 h 1524526"/>
              <a:gd name="connsiteX10" fmla="*/ 1537375 w 1727253"/>
              <a:gd name="connsiteY10" fmla="*/ 895758 h 1524526"/>
              <a:gd name="connsiteX11" fmla="*/ 1475608 w 1727253"/>
              <a:gd name="connsiteY11" fmla="*/ 710471 h 1524526"/>
              <a:gd name="connsiteX12" fmla="*/ 1403663 w 1727253"/>
              <a:gd name="connsiteY12" fmla="*/ 566318 h 1524526"/>
              <a:gd name="connsiteX13" fmla="*/ 1523901 w 1727253"/>
              <a:gd name="connsiteY13" fmla="*/ 98438 h 1524526"/>
              <a:gd name="connsiteX14" fmla="*/ 1097580 w 1727253"/>
              <a:gd name="connsiteY14" fmla="*/ 528297 h 1524526"/>
              <a:gd name="connsiteX15" fmla="*/ 660338 w 1727253"/>
              <a:gd name="connsiteY15" fmla="*/ 518170 h 1524526"/>
              <a:gd name="connsiteX16" fmla="*/ 302045 w 1727253"/>
              <a:gd name="connsiteY16" fmla="*/ 518282 h 1524526"/>
              <a:gd name="connsiteX17" fmla="*/ 31044 w 1727253"/>
              <a:gd name="connsiteY17" fmla="*/ 386273 h 1524526"/>
              <a:gd name="connsiteX18" fmla="*/ 36725 w 1727253"/>
              <a:gd name="connsiteY18" fmla="*/ 278013 h 1524526"/>
              <a:gd name="connsiteX19" fmla="*/ 306299 w 1727253"/>
              <a:gd name="connsiteY19" fmla="*/ 380000 h 1524526"/>
              <a:gd name="connsiteX20" fmla="*/ 488819 w 1727253"/>
              <a:gd name="connsiteY20" fmla="*/ 329621 h 1524526"/>
              <a:gd name="connsiteX21" fmla="*/ 1183862 w 1727253"/>
              <a:gd name="connsiteY21" fmla="*/ 366876 h 1524526"/>
              <a:gd name="connsiteX22" fmla="*/ 1462200 w 1727253"/>
              <a:gd name="connsiteY22" fmla="*/ 0 h 1524526"/>
              <a:gd name="connsiteX0" fmla="*/ 1686099 w 1727253"/>
              <a:gd name="connsiteY0" fmla="*/ 180493 h 1524526"/>
              <a:gd name="connsiteX1" fmla="*/ 1475608 w 1727253"/>
              <a:gd name="connsiteY1" fmla="*/ 494243 h 1524526"/>
              <a:gd name="connsiteX2" fmla="*/ 1660646 w 1727253"/>
              <a:gd name="connsiteY2" fmla="*/ 875103 h 1524526"/>
              <a:gd name="connsiteX3" fmla="*/ 1722413 w 1727253"/>
              <a:gd name="connsiteY3" fmla="*/ 1297275 h 1524526"/>
              <a:gd name="connsiteX4" fmla="*/ 1547552 w 1727253"/>
              <a:gd name="connsiteY4" fmla="*/ 1359157 h 1524526"/>
              <a:gd name="connsiteX5" fmla="*/ 1050042 w 1727253"/>
              <a:gd name="connsiteY5" fmla="*/ 1208309 h 1524526"/>
              <a:gd name="connsiteX6" fmla="*/ 604047 w 1727253"/>
              <a:gd name="connsiteY6" fmla="*/ 1515239 h 1524526"/>
              <a:gd name="connsiteX7" fmla="*/ 464420 w 1727253"/>
              <a:gd name="connsiteY7" fmla="*/ 1404361 h 1524526"/>
              <a:gd name="connsiteX8" fmla="*/ 971998 w 1727253"/>
              <a:gd name="connsiteY8" fmla="*/ 998776 h 1524526"/>
              <a:gd name="connsiteX9" fmla="*/ 1321632 w 1727253"/>
              <a:gd name="connsiteY9" fmla="*/ 1009058 h 1524526"/>
              <a:gd name="connsiteX10" fmla="*/ 1537375 w 1727253"/>
              <a:gd name="connsiteY10" fmla="*/ 895758 h 1524526"/>
              <a:gd name="connsiteX11" fmla="*/ 1475608 w 1727253"/>
              <a:gd name="connsiteY11" fmla="*/ 710471 h 1524526"/>
              <a:gd name="connsiteX12" fmla="*/ 1403663 w 1727253"/>
              <a:gd name="connsiteY12" fmla="*/ 566318 h 1524526"/>
              <a:gd name="connsiteX13" fmla="*/ 1523901 w 1727253"/>
              <a:gd name="connsiteY13" fmla="*/ 98438 h 1524526"/>
              <a:gd name="connsiteX14" fmla="*/ 1097580 w 1727253"/>
              <a:gd name="connsiteY14" fmla="*/ 528297 h 1524526"/>
              <a:gd name="connsiteX15" fmla="*/ 660338 w 1727253"/>
              <a:gd name="connsiteY15" fmla="*/ 518170 h 1524526"/>
              <a:gd name="connsiteX16" fmla="*/ 302045 w 1727253"/>
              <a:gd name="connsiteY16" fmla="*/ 518282 h 1524526"/>
              <a:gd name="connsiteX17" fmla="*/ 31044 w 1727253"/>
              <a:gd name="connsiteY17" fmla="*/ 386273 h 1524526"/>
              <a:gd name="connsiteX18" fmla="*/ 36725 w 1727253"/>
              <a:gd name="connsiteY18" fmla="*/ 278013 h 1524526"/>
              <a:gd name="connsiteX19" fmla="*/ 306299 w 1727253"/>
              <a:gd name="connsiteY19" fmla="*/ 380000 h 1524526"/>
              <a:gd name="connsiteX20" fmla="*/ 488819 w 1727253"/>
              <a:gd name="connsiteY20" fmla="*/ 329621 h 1524526"/>
              <a:gd name="connsiteX21" fmla="*/ 1183862 w 1727253"/>
              <a:gd name="connsiteY21" fmla="*/ 366876 h 1524526"/>
              <a:gd name="connsiteX22" fmla="*/ 1462200 w 1727253"/>
              <a:gd name="connsiteY22" fmla="*/ 0 h 1524526"/>
              <a:gd name="connsiteX0" fmla="*/ 1686099 w 1686099"/>
              <a:gd name="connsiteY0" fmla="*/ 180493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60823 w 1686099"/>
              <a:gd name="connsiteY3" fmla="*/ 1348695 h 1524526"/>
              <a:gd name="connsiteX4" fmla="*/ 1547552 w 1686099"/>
              <a:gd name="connsiteY4" fmla="*/ 1359157 h 1524526"/>
              <a:gd name="connsiteX5" fmla="*/ 1050042 w 1686099"/>
              <a:gd name="connsiteY5" fmla="*/ 1208309 h 1524526"/>
              <a:gd name="connsiteX6" fmla="*/ 604047 w 1686099"/>
              <a:gd name="connsiteY6" fmla="*/ 1515239 h 1524526"/>
              <a:gd name="connsiteX7" fmla="*/ 464420 w 1686099"/>
              <a:gd name="connsiteY7" fmla="*/ 1404361 h 1524526"/>
              <a:gd name="connsiteX8" fmla="*/ 971998 w 1686099"/>
              <a:gd name="connsiteY8" fmla="*/ 998776 h 1524526"/>
              <a:gd name="connsiteX9" fmla="*/ 1321632 w 1686099"/>
              <a:gd name="connsiteY9" fmla="*/ 1009058 h 1524526"/>
              <a:gd name="connsiteX10" fmla="*/ 1537375 w 1686099"/>
              <a:gd name="connsiteY10" fmla="*/ 895758 h 1524526"/>
              <a:gd name="connsiteX11" fmla="*/ 1475608 w 1686099"/>
              <a:gd name="connsiteY11" fmla="*/ 710471 h 1524526"/>
              <a:gd name="connsiteX12" fmla="*/ 1403663 w 1686099"/>
              <a:gd name="connsiteY12" fmla="*/ 566318 h 1524526"/>
              <a:gd name="connsiteX13" fmla="*/ 1523901 w 1686099"/>
              <a:gd name="connsiteY13" fmla="*/ 98438 h 1524526"/>
              <a:gd name="connsiteX14" fmla="*/ 1097580 w 1686099"/>
              <a:gd name="connsiteY14" fmla="*/ 528297 h 1524526"/>
              <a:gd name="connsiteX15" fmla="*/ 660338 w 1686099"/>
              <a:gd name="connsiteY15" fmla="*/ 518170 h 1524526"/>
              <a:gd name="connsiteX16" fmla="*/ 302045 w 1686099"/>
              <a:gd name="connsiteY16" fmla="*/ 518282 h 1524526"/>
              <a:gd name="connsiteX17" fmla="*/ 31044 w 1686099"/>
              <a:gd name="connsiteY17" fmla="*/ 386273 h 1524526"/>
              <a:gd name="connsiteX18" fmla="*/ 36725 w 1686099"/>
              <a:gd name="connsiteY18" fmla="*/ 278013 h 1524526"/>
              <a:gd name="connsiteX19" fmla="*/ 306299 w 1686099"/>
              <a:gd name="connsiteY19" fmla="*/ 380000 h 1524526"/>
              <a:gd name="connsiteX20" fmla="*/ 488819 w 1686099"/>
              <a:gd name="connsiteY20" fmla="*/ 329621 h 1524526"/>
              <a:gd name="connsiteX21" fmla="*/ 1183862 w 1686099"/>
              <a:gd name="connsiteY21" fmla="*/ 366876 h 1524526"/>
              <a:gd name="connsiteX22" fmla="*/ 1462200 w 1686099"/>
              <a:gd name="connsiteY22" fmla="*/ 0 h 1524526"/>
              <a:gd name="connsiteX0" fmla="*/ 1686099 w 1686099"/>
              <a:gd name="connsiteY0" fmla="*/ 180493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60823 w 1686099"/>
              <a:gd name="connsiteY3" fmla="*/ 1348695 h 1524526"/>
              <a:gd name="connsiteX4" fmla="*/ 1050042 w 1686099"/>
              <a:gd name="connsiteY4" fmla="*/ 1208309 h 1524526"/>
              <a:gd name="connsiteX5" fmla="*/ 604047 w 1686099"/>
              <a:gd name="connsiteY5" fmla="*/ 1515239 h 1524526"/>
              <a:gd name="connsiteX6" fmla="*/ 464420 w 1686099"/>
              <a:gd name="connsiteY6" fmla="*/ 1404361 h 1524526"/>
              <a:gd name="connsiteX7" fmla="*/ 971998 w 1686099"/>
              <a:gd name="connsiteY7" fmla="*/ 998776 h 1524526"/>
              <a:gd name="connsiteX8" fmla="*/ 1321632 w 1686099"/>
              <a:gd name="connsiteY8" fmla="*/ 1009058 h 1524526"/>
              <a:gd name="connsiteX9" fmla="*/ 1537375 w 1686099"/>
              <a:gd name="connsiteY9" fmla="*/ 895758 h 1524526"/>
              <a:gd name="connsiteX10" fmla="*/ 1475608 w 1686099"/>
              <a:gd name="connsiteY10" fmla="*/ 710471 h 1524526"/>
              <a:gd name="connsiteX11" fmla="*/ 1403663 w 1686099"/>
              <a:gd name="connsiteY11" fmla="*/ 566318 h 1524526"/>
              <a:gd name="connsiteX12" fmla="*/ 1523901 w 1686099"/>
              <a:gd name="connsiteY12" fmla="*/ 98438 h 1524526"/>
              <a:gd name="connsiteX13" fmla="*/ 1097580 w 1686099"/>
              <a:gd name="connsiteY13" fmla="*/ 528297 h 1524526"/>
              <a:gd name="connsiteX14" fmla="*/ 660338 w 1686099"/>
              <a:gd name="connsiteY14" fmla="*/ 518170 h 1524526"/>
              <a:gd name="connsiteX15" fmla="*/ 302045 w 1686099"/>
              <a:gd name="connsiteY15" fmla="*/ 518282 h 1524526"/>
              <a:gd name="connsiteX16" fmla="*/ 31044 w 1686099"/>
              <a:gd name="connsiteY16" fmla="*/ 386273 h 1524526"/>
              <a:gd name="connsiteX17" fmla="*/ 36725 w 1686099"/>
              <a:gd name="connsiteY17" fmla="*/ 278013 h 1524526"/>
              <a:gd name="connsiteX18" fmla="*/ 306299 w 1686099"/>
              <a:gd name="connsiteY18" fmla="*/ 380000 h 1524526"/>
              <a:gd name="connsiteX19" fmla="*/ 488819 w 1686099"/>
              <a:gd name="connsiteY19" fmla="*/ 329621 h 1524526"/>
              <a:gd name="connsiteX20" fmla="*/ 1183862 w 1686099"/>
              <a:gd name="connsiteY20" fmla="*/ 366876 h 1524526"/>
              <a:gd name="connsiteX21" fmla="*/ 1462200 w 1686099"/>
              <a:gd name="connsiteY21" fmla="*/ 0 h 1524526"/>
              <a:gd name="connsiteX0" fmla="*/ 1686099 w 1686099"/>
              <a:gd name="connsiteY0" fmla="*/ 180493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30029 w 1686099"/>
              <a:gd name="connsiteY3" fmla="*/ 1348695 h 1524526"/>
              <a:gd name="connsiteX4" fmla="*/ 1050042 w 1686099"/>
              <a:gd name="connsiteY4" fmla="*/ 1208309 h 1524526"/>
              <a:gd name="connsiteX5" fmla="*/ 604047 w 1686099"/>
              <a:gd name="connsiteY5" fmla="*/ 1515239 h 1524526"/>
              <a:gd name="connsiteX6" fmla="*/ 464420 w 1686099"/>
              <a:gd name="connsiteY6" fmla="*/ 1404361 h 1524526"/>
              <a:gd name="connsiteX7" fmla="*/ 971998 w 1686099"/>
              <a:gd name="connsiteY7" fmla="*/ 998776 h 1524526"/>
              <a:gd name="connsiteX8" fmla="*/ 1321632 w 1686099"/>
              <a:gd name="connsiteY8" fmla="*/ 1009058 h 1524526"/>
              <a:gd name="connsiteX9" fmla="*/ 1537375 w 1686099"/>
              <a:gd name="connsiteY9" fmla="*/ 895758 h 1524526"/>
              <a:gd name="connsiteX10" fmla="*/ 1475608 w 1686099"/>
              <a:gd name="connsiteY10" fmla="*/ 710471 h 1524526"/>
              <a:gd name="connsiteX11" fmla="*/ 1403663 w 1686099"/>
              <a:gd name="connsiteY11" fmla="*/ 566318 h 1524526"/>
              <a:gd name="connsiteX12" fmla="*/ 1523901 w 1686099"/>
              <a:gd name="connsiteY12" fmla="*/ 98438 h 1524526"/>
              <a:gd name="connsiteX13" fmla="*/ 1097580 w 1686099"/>
              <a:gd name="connsiteY13" fmla="*/ 528297 h 1524526"/>
              <a:gd name="connsiteX14" fmla="*/ 660338 w 1686099"/>
              <a:gd name="connsiteY14" fmla="*/ 518170 h 1524526"/>
              <a:gd name="connsiteX15" fmla="*/ 302045 w 1686099"/>
              <a:gd name="connsiteY15" fmla="*/ 518282 h 1524526"/>
              <a:gd name="connsiteX16" fmla="*/ 31044 w 1686099"/>
              <a:gd name="connsiteY16" fmla="*/ 386273 h 1524526"/>
              <a:gd name="connsiteX17" fmla="*/ 36725 w 1686099"/>
              <a:gd name="connsiteY17" fmla="*/ 278013 h 1524526"/>
              <a:gd name="connsiteX18" fmla="*/ 306299 w 1686099"/>
              <a:gd name="connsiteY18" fmla="*/ 380000 h 1524526"/>
              <a:gd name="connsiteX19" fmla="*/ 488819 w 1686099"/>
              <a:gd name="connsiteY19" fmla="*/ 329621 h 1524526"/>
              <a:gd name="connsiteX20" fmla="*/ 1183862 w 1686099"/>
              <a:gd name="connsiteY20" fmla="*/ 366876 h 1524526"/>
              <a:gd name="connsiteX21" fmla="*/ 1462200 w 1686099"/>
              <a:gd name="connsiteY21" fmla="*/ 0 h 1524526"/>
              <a:gd name="connsiteX0" fmla="*/ 1686099 w 1686099"/>
              <a:gd name="connsiteY0" fmla="*/ 180493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30029 w 1686099"/>
              <a:gd name="connsiteY3" fmla="*/ 1348695 h 1524526"/>
              <a:gd name="connsiteX4" fmla="*/ 1050042 w 1686099"/>
              <a:gd name="connsiteY4" fmla="*/ 1208309 h 1524526"/>
              <a:gd name="connsiteX5" fmla="*/ 604047 w 1686099"/>
              <a:gd name="connsiteY5" fmla="*/ 1515239 h 1524526"/>
              <a:gd name="connsiteX6" fmla="*/ 464420 w 1686099"/>
              <a:gd name="connsiteY6" fmla="*/ 1404361 h 1524526"/>
              <a:gd name="connsiteX7" fmla="*/ 971998 w 1686099"/>
              <a:gd name="connsiteY7" fmla="*/ 998776 h 1524526"/>
              <a:gd name="connsiteX8" fmla="*/ 1321632 w 1686099"/>
              <a:gd name="connsiteY8" fmla="*/ 1009058 h 1524526"/>
              <a:gd name="connsiteX9" fmla="*/ 1537375 w 1686099"/>
              <a:gd name="connsiteY9" fmla="*/ 895758 h 1524526"/>
              <a:gd name="connsiteX10" fmla="*/ 1475608 w 1686099"/>
              <a:gd name="connsiteY10" fmla="*/ 710471 h 1524526"/>
              <a:gd name="connsiteX11" fmla="*/ 1403663 w 1686099"/>
              <a:gd name="connsiteY11" fmla="*/ 566318 h 1524526"/>
              <a:gd name="connsiteX12" fmla="*/ 1523901 w 1686099"/>
              <a:gd name="connsiteY12" fmla="*/ 98438 h 1524526"/>
              <a:gd name="connsiteX13" fmla="*/ 1097580 w 1686099"/>
              <a:gd name="connsiteY13" fmla="*/ 528297 h 1524526"/>
              <a:gd name="connsiteX14" fmla="*/ 660338 w 1686099"/>
              <a:gd name="connsiteY14" fmla="*/ 518170 h 1524526"/>
              <a:gd name="connsiteX15" fmla="*/ 302045 w 1686099"/>
              <a:gd name="connsiteY15" fmla="*/ 518282 h 1524526"/>
              <a:gd name="connsiteX16" fmla="*/ 31044 w 1686099"/>
              <a:gd name="connsiteY16" fmla="*/ 386273 h 1524526"/>
              <a:gd name="connsiteX17" fmla="*/ 36725 w 1686099"/>
              <a:gd name="connsiteY17" fmla="*/ 278013 h 1524526"/>
              <a:gd name="connsiteX18" fmla="*/ 306299 w 1686099"/>
              <a:gd name="connsiteY18" fmla="*/ 380000 h 1524526"/>
              <a:gd name="connsiteX19" fmla="*/ 488819 w 1686099"/>
              <a:gd name="connsiteY19" fmla="*/ 329621 h 1524526"/>
              <a:gd name="connsiteX20" fmla="*/ 1183862 w 1686099"/>
              <a:gd name="connsiteY20" fmla="*/ 366876 h 1524526"/>
              <a:gd name="connsiteX21" fmla="*/ 1462200 w 1686099"/>
              <a:gd name="connsiteY21" fmla="*/ 0 h 1524526"/>
              <a:gd name="connsiteX0" fmla="*/ 1686099 w 1686099"/>
              <a:gd name="connsiteY0" fmla="*/ 97865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30029 w 1686099"/>
              <a:gd name="connsiteY3" fmla="*/ 1348695 h 1524526"/>
              <a:gd name="connsiteX4" fmla="*/ 1050042 w 1686099"/>
              <a:gd name="connsiteY4" fmla="*/ 1208309 h 1524526"/>
              <a:gd name="connsiteX5" fmla="*/ 604047 w 1686099"/>
              <a:gd name="connsiteY5" fmla="*/ 1515239 h 1524526"/>
              <a:gd name="connsiteX6" fmla="*/ 464420 w 1686099"/>
              <a:gd name="connsiteY6" fmla="*/ 1404361 h 1524526"/>
              <a:gd name="connsiteX7" fmla="*/ 971998 w 1686099"/>
              <a:gd name="connsiteY7" fmla="*/ 998776 h 1524526"/>
              <a:gd name="connsiteX8" fmla="*/ 1321632 w 1686099"/>
              <a:gd name="connsiteY8" fmla="*/ 1009058 h 1524526"/>
              <a:gd name="connsiteX9" fmla="*/ 1537375 w 1686099"/>
              <a:gd name="connsiteY9" fmla="*/ 895758 h 1524526"/>
              <a:gd name="connsiteX10" fmla="*/ 1475608 w 1686099"/>
              <a:gd name="connsiteY10" fmla="*/ 710471 h 1524526"/>
              <a:gd name="connsiteX11" fmla="*/ 1403663 w 1686099"/>
              <a:gd name="connsiteY11" fmla="*/ 566318 h 1524526"/>
              <a:gd name="connsiteX12" fmla="*/ 1523901 w 1686099"/>
              <a:gd name="connsiteY12" fmla="*/ 98438 h 1524526"/>
              <a:gd name="connsiteX13" fmla="*/ 1097580 w 1686099"/>
              <a:gd name="connsiteY13" fmla="*/ 528297 h 1524526"/>
              <a:gd name="connsiteX14" fmla="*/ 660338 w 1686099"/>
              <a:gd name="connsiteY14" fmla="*/ 518170 h 1524526"/>
              <a:gd name="connsiteX15" fmla="*/ 302045 w 1686099"/>
              <a:gd name="connsiteY15" fmla="*/ 518282 h 1524526"/>
              <a:gd name="connsiteX16" fmla="*/ 31044 w 1686099"/>
              <a:gd name="connsiteY16" fmla="*/ 386273 h 1524526"/>
              <a:gd name="connsiteX17" fmla="*/ 36725 w 1686099"/>
              <a:gd name="connsiteY17" fmla="*/ 278013 h 1524526"/>
              <a:gd name="connsiteX18" fmla="*/ 306299 w 1686099"/>
              <a:gd name="connsiteY18" fmla="*/ 380000 h 1524526"/>
              <a:gd name="connsiteX19" fmla="*/ 488819 w 1686099"/>
              <a:gd name="connsiteY19" fmla="*/ 329621 h 1524526"/>
              <a:gd name="connsiteX20" fmla="*/ 1183862 w 1686099"/>
              <a:gd name="connsiteY20" fmla="*/ 366876 h 1524526"/>
              <a:gd name="connsiteX21" fmla="*/ 1462200 w 1686099"/>
              <a:gd name="connsiteY21" fmla="*/ 0 h 1524526"/>
              <a:gd name="connsiteX0" fmla="*/ 1686099 w 1686099"/>
              <a:gd name="connsiteY0" fmla="*/ 97865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30029 w 1686099"/>
              <a:gd name="connsiteY3" fmla="*/ 1348695 h 1524526"/>
              <a:gd name="connsiteX4" fmla="*/ 1050042 w 1686099"/>
              <a:gd name="connsiteY4" fmla="*/ 1208309 h 1524526"/>
              <a:gd name="connsiteX5" fmla="*/ 604047 w 1686099"/>
              <a:gd name="connsiteY5" fmla="*/ 1515239 h 1524526"/>
              <a:gd name="connsiteX6" fmla="*/ 464420 w 1686099"/>
              <a:gd name="connsiteY6" fmla="*/ 1404361 h 1524526"/>
              <a:gd name="connsiteX7" fmla="*/ 971998 w 1686099"/>
              <a:gd name="connsiteY7" fmla="*/ 998776 h 1524526"/>
              <a:gd name="connsiteX8" fmla="*/ 1321632 w 1686099"/>
              <a:gd name="connsiteY8" fmla="*/ 1009058 h 1524526"/>
              <a:gd name="connsiteX9" fmla="*/ 1537375 w 1686099"/>
              <a:gd name="connsiteY9" fmla="*/ 895758 h 1524526"/>
              <a:gd name="connsiteX10" fmla="*/ 1475608 w 1686099"/>
              <a:gd name="connsiteY10" fmla="*/ 710471 h 1524526"/>
              <a:gd name="connsiteX11" fmla="*/ 1403663 w 1686099"/>
              <a:gd name="connsiteY11" fmla="*/ 566318 h 1524526"/>
              <a:gd name="connsiteX12" fmla="*/ 1523901 w 1686099"/>
              <a:gd name="connsiteY12" fmla="*/ 98438 h 1524526"/>
              <a:gd name="connsiteX13" fmla="*/ 1097580 w 1686099"/>
              <a:gd name="connsiteY13" fmla="*/ 528297 h 1524526"/>
              <a:gd name="connsiteX14" fmla="*/ 660338 w 1686099"/>
              <a:gd name="connsiteY14" fmla="*/ 518170 h 1524526"/>
              <a:gd name="connsiteX15" fmla="*/ 302045 w 1686099"/>
              <a:gd name="connsiteY15" fmla="*/ 518282 h 1524526"/>
              <a:gd name="connsiteX16" fmla="*/ 31044 w 1686099"/>
              <a:gd name="connsiteY16" fmla="*/ 386273 h 1524526"/>
              <a:gd name="connsiteX17" fmla="*/ 36725 w 1686099"/>
              <a:gd name="connsiteY17" fmla="*/ 278013 h 1524526"/>
              <a:gd name="connsiteX18" fmla="*/ 306299 w 1686099"/>
              <a:gd name="connsiteY18" fmla="*/ 380000 h 1524526"/>
              <a:gd name="connsiteX19" fmla="*/ 488819 w 1686099"/>
              <a:gd name="connsiteY19" fmla="*/ 329621 h 1524526"/>
              <a:gd name="connsiteX20" fmla="*/ 1183862 w 1686099"/>
              <a:gd name="connsiteY20" fmla="*/ 366876 h 1524526"/>
              <a:gd name="connsiteX21" fmla="*/ 1462200 w 1686099"/>
              <a:gd name="connsiteY21" fmla="*/ 0 h 1524526"/>
              <a:gd name="connsiteX0" fmla="*/ 1686099 w 1686099"/>
              <a:gd name="connsiteY0" fmla="*/ 110577 h 1537238"/>
              <a:gd name="connsiteX1" fmla="*/ 1475608 w 1686099"/>
              <a:gd name="connsiteY1" fmla="*/ 506955 h 1537238"/>
              <a:gd name="connsiteX2" fmla="*/ 1660646 w 1686099"/>
              <a:gd name="connsiteY2" fmla="*/ 887815 h 1537238"/>
              <a:gd name="connsiteX3" fmla="*/ 1630029 w 1686099"/>
              <a:gd name="connsiteY3" fmla="*/ 1361407 h 1537238"/>
              <a:gd name="connsiteX4" fmla="*/ 1050042 w 1686099"/>
              <a:gd name="connsiteY4" fmla="*/ 1221021 h 1537238"/>
              <a:gd name="connsiteX5" fmla="*/ 604047 w 1686099"/>
              <a:gd name="connsiteY5" fmla="*/ 1527951 h 1537238"/>
              <a:gd name="connsiteX6" fmla="*/ 464420 w 1686099"/>
              <a:gd name="connsiteY6" fmla="*/ 1417073 h 1537238"/>
              <a:gd name="connsiteX7" fmla="*/ 971998 w 1686099"/>
              <a:gd name="connsiteY7" fmla="*/ 1011488 h 1537238"/>
              <a:gd name="connsiteX8" fmla="*/ 1321632 w 1686099"/>
              <a:gd name="connsiteY8" fmla="*/ 1021770 h 1537238"/>
              <a:gd name="connsiteX9" fmla="*/ 1537375 w 1686099"/>
              <a:gd name="connsiteY9" fmla="*/ 908470 h 1537238"/>
              <a:gd name="connsiteX10" fmla="*/ 1475608 w 1686099"/>
              <a:gd name="connsiteY10" fmla="*/ 723183 h 1537238"/>
              <a:gd name="connsiteX11" fmla="*/ 1403663 w 1686099"/>
              <a:gd name="connsiteY11" fmla="*/ 579030 h 1537238"/>
              <a:gd name="connsiteX12" fmla="*/ 1523901 w 1686099"/>
              <a:gd name="connsiteY12" fmla="*/ 111150 h 1537238"/>
              <a:gd name="connsiteX13" fmla="*/ 1097580 w 1686099"/>
              <a:gd name="connsiteY13" fmla="*/ 541009 h 1537238"/>
              <a:gd name="connsiteX14" fmla="*/ 660338 w 1686099"/>
              <a:gd name="connsiteY14" fmla="*/ 530882 h 1537238"/>
              <a:gd name="connsiteX15" fmla="*/ 302045 w 1686099"/>
              <a:gd name="connsiteY15" fmla="*/ 530994 h 1537238"/>
              <a:gd name="connsiteX16" fmla="*/ 31044 w 1686099"/>
              <a:gd name="connsiteY16" fmla="*/ 398985 h 1537238"/>
              <a:gd name="connsiteX17" fmla="*/ 36725 w 1686099"/>
              <a:gd name="connsiteY17" fmla="*/ 290725 h 1537238"/>
              <a:gd name="connsiteX18" fmla="*/ 306299 w 1686099"/>
              <a:gd name="connsiteY18" fmla="*/ 392712 h 1537238"/>
              <a:gd name="connsiteX19" fmla="*/ 488819 w 1686099"/>
              <a:gd name="connsiteY19" fmla="*/ 342333 h 1537238"/>
              <a:gd name="connsiteX20" fmla="*/ 1183862 w 1686099"/>
              <a:gd name="connsiteY20" fmla="*/ 379588 h 1537238"/>
              <a:gd name="connsiteX21" fmla="*/ 1506610 w 1686099"/>
              <a:gd name="connsiteY21" fmla="*/ 0 h 1537238"/>
              <a:gd name="connsiteX0" fmla="*/ 1686099 w 1686099"/>
              <a:gd name="connsiteY0" fmla="*/ 110577 h 1537238"/>
              <a:gd name="connsiteX1" fmla="*/ 1475608 w 1686099"/>
              <a:gd name="connsiteY1" fmla="*/ 506955 h 1537238"/>
              <a:gd name="connsiteX2" fmla="*/ 1660646 w 1686099"/>
              <a:gd name="connsiteY2" fmla="*/ 887815 h 1537238"/>
              <a:gd name="connsiteX3" fmla="*/ 1630029 w 1686099"/>
              <a:gd name="connsiteY3" fmla="*/ 1361407 h 1537238"/>
              <a:gd name="connsiteX4" fmla="*/ 1050042 w 1686099"/>
              <a:gd name="connsiteY4" fmla="*/ 1221021 h 1537238"/>
              <a:gd name="connsiteX5" fmla="*/ 604047 w 1686099"/>
              <a:gd name="connsiteY5" fmla="*/ 1527951 h 1537238"/>
              <a:gd name="connsiteX6" fmla="*/ 464420 w 1686099"/>
              <a:gd name="connsiteY6" fmla="*/ 1417073 h 1537238"/>
              <a:gd name="connsiteX7" fmla="*/ 971998 w 1686099"/>
              <a:gd name="connsiteY7" fmla="*/ 1011488 h 1537238"/>
              <a:gd name="connsiteX8" fmla="*/ 1321632 w 1686099"/>
              <a:gd name="connsiteY8" fmla="*/ 1021770 h 1537238"/>
              <a:gd name="connsiteX9" fmla="*/ 1537375 w 1686099"/>
              <a:gd name="connsiteY9" fmla="*/ 908470 h 1537238"/>
              <a:gd name="connsiteX10" fmla="*/ 1475608 w 1686099"/>
              <a:gd name="connsiteY10" fmla="*/ 723183 h 1537238"/>
              <a:gd name="connsiteX11" fmla="*/ 1403663 w 1686099"/>
              <a:gd name="connsiteY11" fmla="*/ 579030 h 1537238"/>
              <a:gd name="connsiteX12" fmla="*/ 1523901 w 1686099"/>
              <a:gd name="connsiteY12" fmla="*/ 111150 h 1537238"/>
              <a:gd name="connsiteX13" fmla="*/ 1097580 w 1686099"/>
              <a:gd name="connsiteY13" fmla="*/ 541009 h 1537238"/>
              <a:gd name="connsiteX14" fmla="*/ 660338 w 1686099"/>
              <a:gd name="connsiteY14" fmla="*/ 530882 h 1537238"/>
              <a:gd name="connsiteX15" fmla="*/ 302045 w 1686099"/>
              <a:gd name="connsiteY15" fmla="*/ 530994 h 1537238"/>
              <a:gd name="connsiteX16" fmla="*/ 31044 w 1686099"/>
              <a:gd name="connsiteY16" fmla="*/ 398985 h 1537238"/>
              <a:gd name="connsiteX17" fmla="*/ 36725 w 1686099"/>
              <a:gd name="connsiteY17" fmla="*/ 290725 h 1537238"/>
              <a:gd name="connsiteX18" fmla="*/ 306299 w 1686099"/>
              <a:gd name="connsiteY18" fmla="*/ 392712 h 1537238"/>
              <a:gd name="connsiteX19" fmla="*/ 488819 w 1686099"/>
              <a:gd name="connsiteY19" fmla="*/ 342333 h 1537238"/>
              <a:gd name="connsiteX20" fmla="*/ 1183862 w 1686099"/>
              <a:gd name="connsiteY20" fmla="*/ 379588 h 1537238"/>
              <a:gd name="connsiteX21" fmla="*/ 1506610 w 1686099"/>
              <a:gd name="connsiteY21" fmla="*/ 0 h 153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86099" h="1537238">
                <a:moveTo>
                  <a:pt x="1686099" y="110577"/>
                </a:moveTo>
                <a:cubicBezTo>
                  <a:pt x="1600411" y="273157"/>
                  <a:pt x="1479850" y="377415"/>
                  <a:pt x="1475608" y="506955"/>
                </a:cubicBezTo>
                <a:cubicBezTo>
                  <a:pt x="1471366" y="636495"/>
                  <a:pt x="1634909" y="745406"/>
                  <a:pt x="1660646" y="887815"/>
                </a:cubicBezTo>
                <a:cubicBezTo>
                  <a:pt x="1686383" y="1030224"/>
                  <a:pt x="1648878" y="1280731"/>
                  <a:pt x="1630029" y="1361407"/>
                </a:cubicBezTo>
                <a:cubicBezTo>
                  <a:pt x="1446142" y="1519780"/>
                  <a:pt x="1226171" y="1193264"/>
                  <a:pt x="1050042" y="1221021"/>
                </a:cubicBezTo>
                <a:cubicBezTo>
                  <a:pt x="873913" y="1248778"/>
                  <a:pt x="701651" y="1495276"/>
                  <a:pt x="604047" y="1527951"/>
                </a:cubicBezTo>
                <a:cubicBezTo>
                  <a:pt x="506443" y="1560626"/>
                  <a:pt x="403095" y="1503150"/>
                  <a:pt x="464420" y="1417073"/>
                </a:cubicBezTo>
                <a:cubicBezTo>
                  <a:pt x="644280" y="1308959"/>
                  <a:pt x="781850" y="1175328"/>
                  <a:pt x="971998" y="1011488"/>
                </a:cubicBezTo>
                <a:cubicBezTo>
                  <a:pt x="1202894" y="976207"/>
                  <a:pt x="1246878" y="1059162"/>
                  <a:pt x="1321632" y="1021770"/>
                </a:cubicBezTo>
                <a:cubicBezTo>
                  <a:pt x="1479648" y="997443"/>
                  <a:pt x="1504016" y="1022852"/>
                  <a:pt x="1537375" y="908470"/>
                </a:cubicBezTo>
                <a:cubicBezTo>
                  <a:pt x="1532025" y="763784"/>
                  <a:pt x="1523571" y="771234"/>
                  <a:pt x="1475608" y="723183"/>
                </a:cubicBezTo>
                <a:cubicBezTo>
                  <a:pt x="1451626" y="675132"/>
                  <a:pt x="1430563" y="640915"/>
                  <a:pt x="1403663" y="579030"/>
                </a:cubicBezTo>
                <a:cubicBezTo>
                  <a:pt x="1301697" y="465267"/>
                  <a:pt x="1629912" y="202785"/>
                  <a:pt x="1523901" y="111150"/>
                </a:cubicBezTo>
                <a:cubicBezTo>
                  <a:pt x="1459836" y="84474"/>
                  <a:pt x="1241507" y="471054"/>
                  <a:pt x="1097580" y="541009"/>
                </a:cubicBezTo>
                <a:cubicBezTo>
                  <a:pt x="953653" y="610964"/>
                  <a:pt x="792927" y="532551"/>
                  <a:pt x="660338" y="530882"/>
                </a:cubicBezTo>
                <a:cubicBezTo>
                  <a:pt x="527749" y="529213"/>
                  <a:pt x="406927" y="552977"/>
                  <a:pt x="302045" y="530994"/>
                </a:cubicBezTo>
                <a:cubicBezTo>
                  <a:pt x="197163" y="509011"/>
                  <a:pt x="75264" y="439030"/>
                  <a:pt x="31044" y="398985"/>
                </a:cubicBezTo>
                <a:cubicBezTo>
                  <a:pt x="-13176" y="358940"/>
                  <a:pt x="-9151" y="291770"/>
                  <a:pt x="36725" y="290725"/>
                </a:cubicBezTo>
                <a:cubicBezTo>
                  <a:pt x="82601" y="289680"/>
                  <a:pt x="230950" y="384111"/>
                  <a:pt x="306299" y="392712"/>
                </a:cubicBezTo>
                <a:cubicBezTo>
                  <a:pt x="381648" y="401313"/>
                  <a:pt x="363283" y="381839"/>
                  <a:pt x="488819" y="342333"/>
                </a:cubicBezTo>
                <a:cubicBezTo>
                  <a:pt x="583558" y="186405"/>
                  <a:pt x="1087936" y="427639"/>
                  <a:pt x="1183862" y="379588"/>
                </a:cubicBezTo>
                <a:cubicBezTo>
                  <a:pt x="1315051" y="347998"/>
                  <a:pt x="1318322" y="88794"/>
                  <a:pt x="1506610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6" name="Frihåndsform 15"/>
          <p:cNvSpPr/>
          <p:nvPr/>
        </p:nvSpPr>
        <p:spPr>
          <a:xfrm>
            <a:off x="6319765" y="2963101"/>
            <a:ext cx="707640" cy="76179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  <a:gd name="connsiteX0" fmla="*/ 0 w 707640"/>
              <a:gd name="connsiteY0" fmla="*/ 761791 h 761791"/>
              <a:gd name="connsiteX1" fmla="*/ 211016 w 707640"/>
              <a:gd name="connsiteY1" fmla="*/ 299567 h 761791"/>
              <a:gd name="connsiteX2" fmla="*/ 707640 w 707640"/>
              <a:gd name="connsiteY2" fmla="*/ 0 h 7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640" h="761791">
                <a:moveTo>
                  <a:pt x="0" y="761791"/>
                </a:moveTo>
                <a:cubicBezTo>
                  <a:pt x="48568" y="644560"/>
                  <a:pt x="97135" y="446944"/>
                  <a:pt x="211016" y="299567"/>
                </a:cubicBezTo>
                <a:cubicBezTo>
                  <a:pt x="272143" y="234253"/>
                  <a:pt x="660539" y="25121"/>
                  <a:pt x="70764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2,0 km </a:t>
            </a:r>
          </a:p>
        </p:txBody>
      </p:sp>
      <p:sp>
        <p:nvSpPr>
          <p:cNvPr id="19" name="Frihåndsform 18"/>
          <p:cNvSpPr/>
          <p:nvPr/>
        </p:nvSpPr>
        <p:spPr>
          <a:xfrm>
            <a:off x="6280464" y="2718687"/>
            <a:ext cx="799693" cy="631503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80467 w 700043"/>
              <a:gd name="connsiteY7" fmla="*/ 1604519 h 1641095"/>
              <a:gd name="connsiteX8" fmla="*/ 0 w 700043"/>
              <a:gd name="connsiteY8" fmla="*/ 1641095 h 1641095"/>
              <a:gd name="connsiteX9" fmla="*/ 0 w 700043"/>
              <a:gd name="connsiteY9" fmla="*/ 1641095 h 1641095"/>
              <a:gd name="connsiteX0" fmla="*/ 261720 w 700043"/>
              <a:gd name="connsiteY0" fmla="*/ 0 h 1682289"/>
              <a:gd name="connsiteX1" fmla="*/ 409651 w 700043"/>
              <a:gd name="connsiteY1" fmla="*/ 214631 h 1682289"/>
              <a:gd name="connsiteX2" fmla="*/ 621769 w 700043"/>
              <a:gd name="connsiteY2" fmla="*/ 647606 h 1682289"/>
              <a:gd name="connsiteX3" fmla="*/ 692806 w 700043"/>
              <a:gd name="connsiteY3" fmla="*/ 863654 h 1682289"/>
              <a:gd name="connsiteX4" fmla="*/ 680314 w 700043"/>
              <a:gd name="connsiteY4" fmla="*/ 1077825 h 1682289"/>
              <a:gd name="connsiteX5" fmla="*/ 621792 w 700043"/>
              <a:gd name="connsiteY5" fmla="*/ 1187553 h 1682289"/>
              <a:gd name="connsiteX6" fmla="*/ 343814 w 700043"/>
              <a:gd name="connsiteY6" fmla="*/ 1494791 h 1682289"/>
              <a:gd name="connsiteX7" fmla="*/ 80467 w 700043"/>
              <a:gd name="connsiteY7" fmla="*/ 1604519 h 1682289"/>
              <a:gd name="connsiteX8" fmla="*/ 0 w 700043"/>
              <a:gd name="connsiteY8" fmla="*/ 1641095 h 1682289"/>
              <a:gd name="connsiteX9" fmla="*/ 16483 w 700043"/>
              <a:gd name="connsiteY9" fmla="*/ 1682289 h 1682289"/>
              <a:gd name="connsiteX0" fmla="*/ 261720 w 700043"/>
              <a:gd name="connsiteY0" fmla="*/ 0 h 1682289"/>
              <a:gd name="connsiteX1" fmla="*/ 409651 w 700043"/>
              <a:gd name="connsiteY1" fmla="*/ 214631 h 1682289"/>
              <a:gd name="connsiteX2" fmla="*/ 621769 w 700043"/>
              <a:gd name="connsiteY2" fmla="*/ 647606 h 1682289"/>
              <a:gd name="connsiteX3" fmla="*/ 692806 w 700043"/>
              <a:gd name="connsiteY3" fmla="*/ 863654 h 1682289"/>
              <a:gd name="connsiteX4" fmla="*/ 680314 w 700043"/>
              <a:gd name="connsiteY4" fmla="*/ 1077825 h 1682289"/>
              <a:gd name="connsiteX5" fmla="*/ 621792 w 700043"/>
              <a:gd name="connsiteY5" fmla="*/ 1187553 h 1682289"/>
              <a:gd name="connsiteX6" fmla="*/ 343814 w 700043"/>
              <a:gd name="connsiteY6" fmla="*/ 1494791 h 1682289"/>
              <a:gd name="connsiteX7" fmla="*/ 105191 w 700043"/>
              <a:gd name="connsiteY7" fmla="*/ 1629236 h 1682289"/>
              <a:gd name="connsiteX8" fmla="*/ 0 w 700043"/>
              <a:gd name="connsiteY8" fmla="*/ 1641095 h 1682289"/>
              <a:gd name="connsiteX9" fmla="*/ 16483 w 700043"/>
              <a:gd name="connsiteY9" fmla="*/ 1682289 h 1682289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105191 w 700043"/>
              <a:gd name="connsiteY7" fmla="*/ 1629236 h 1641095"/>
              <a:gd name="connsiteX8" fmla="*/ 0 w 700043"/>
              <a:gd name="connsiteY8" fmla="*/ 1641095 h 1641095"/>
              <a:gd name="connsiteX0" fmla="*/ 236996 w 675319"/>
              <a:gd name="connsiteY0" fmla="*/ 0 h 1682289"/>
              <a:gd name="connsiteX1" fmla="*/ 384927 w 675319"/>
              <a:gd name="connsiteY1" fmla="*/ 214631 h 1682289"/>
              <a:gd name="connsiteX2" fmla="*/ 597045 w 675319"/>
              <a:gd name="connsiteY2" fmla="*/ 647606 h 1682289"/>
              <a:gd name="connsiteX3" fmla="*/ 668082 w 675319"/>
              <a:gd name="connsiteY3" fmla="*/ 863654 h 1682289"/>
              <a:gd name="connsiteX4" fmla="*/ 655590 w 675319"/>
              <a:gd name="connsiteY4" fmla="*/ 1077825 h 1682289"/>
              <a:gd name="connsiteX5" fmla="*/ 597068 w 675319"/>
              <a:gd name="connsiteY5" fmla="*/ 1187553 h 1682289"/>
              <a:gd name="connsiteX6" fmla="*/ 319090 w 675319"/>
              <a:gd name="connsiteY6" fmla="*/ 1494791 h 1682289"/>
              <a:gd name="connsiteX7" fmla="*/ 80467 w 675319"/>
              <a:gd name="connsiteY7" fmla="*/ 1629236 h 1682289"/>
              <a:gd name="connsiteX8" fmla="*/ 0 w 675319"/>
              <a:gd name="connsiteY8" fmla="*/ 1682289 h 1682289"/>
              <a:gd name="connsiteX0" fmla="*/ 364050 w 675319"/>
              <a:gd name="connsiteY0" fmla="*/ 1519114 h 1519114"/>
              <a:gd name="connsiteX1" fmla="*/ 384927 w 675319"/>
              <a:gd name="connsiteY1" fmla="*/ 0 h 1519114"/>
              <a:gd name="connsiteX2" fmla="*/ 597045 w 675319"/>
              <a:gd name="connsiteY2" fmla="*/ 432975 h 1519114"/>
              <a:gd name="connsiteX3" fmla="*/ 668082 w 675319"/>
              <a:gd name="connsiteY3" fmla="*/ 649023 h 1519114"/>
              <a:gd name="connsiteX4" fmla="*/ 655590 w 675319"/>
              <a:gd name="connsiteY4" fmla="*/ 863194 h 1519114"/>
              <a:gd name="connsiteX5" fmla="*/ 597068 w 675319"/>
              <a:gd name="connsiteY5" fmla="*/ 972922 h 1519114"/>
              <a:gd name="connsiteX6" fmla="*/ 319090 w 675319"/>
              <a:gd name="connsiteY6" fmla="*/ 1280160 h 1519114"/>
              <a:gd name="connsiteX7" fmla="*/ 80467 w 675319"/>
              <a:gd name="connsiteY7" fmla="*/ 1414605 h 1519114"/>
              <a:gd name="connsiteX8" fmla="*/ 0 w 675319"/>
              <a:gd name="connsiteY8" fmla="*/ 1467658 h 1519114"/>
              <a:gd name="connsiteX0" fmla="*/ 364050 w 823262"/>
              <a:gd name="connsiteY0" fmla="*/ 1086139 h 1086139"/>
              <a:gd name="connsiteX1" fmla="*/ 823262 w 823262"/>
              <a:gd name="connsiteY1" fmla="*/ 506931 h 1086139"/>
              <a:gd name="connsiteX2" fmla="*/ 597045 w 823262"/>
              <a:gd name="connsiteY2" fmla="*/ 0 h 1086139"/>
              <a:gd name="connsiteX3" fmla="*/ 668082 w 823262"/>
              <a:gd name="connsiteY3" fmla="*/ 216048 h 1086139"/>
              <a:gd name="connsiteX4" fmla="*/ 655590 w 823262"/>
              <a:gd name="connsiteY4" fmla="*/ 430219 h 1086139"/>
              <a:gd name="connsiteX5" fmla="*/ 597068 w 823262"/>
              <a:gd name="connsiteY5" fmla="*/ 539947 h 1086139"/>
              <a:gd name="connsiteX6" fmla="*/ 319090 w 823262"/>
              <a:gd name="connsiteY6" fmla="*/ 847185 h 1086139"/>
              <a:gd name="connsiteX7" fmla="*/ 80467 w 823262"/>
              <a:gd name="connsiteY7" fmla="*/ 981630 h 1086139"/>
              <a:gd name="connsiteX8" fmla="*/ 0 w 823262"/>
              <a:gd name="connsiteY8" fmla="*/ 1034683 h 1086139"/>
              <a:gd name="connsiteX0" fmla="*/ 364050 w 823262"/>
              <a:gd name="connsiteY0" fmla="*/ 870091 h 870091"/>
              <a:gd name="connsiteX1" fmla="*/ 823262 w 823262"/>
              <a:gd name="connsiteY1" fmla="*/ 290883 h 870091"/>
              <a:gd name="connsiteX2" fmla="*/ 668082 w 823262"/>
              <a:gd name="connsiteY2" fmla="*/ 0 h 870091"/>
              <a:gd name="connsiteX3" fmla="*/ 655590 w 823262"/>
              <a:gd name="connsiteY3" fmla="*/ 214171 h 870091"/>
              <a:gd name="connsiteX4" fmla="*/ 597068 w 823262"/>
              <a:gd name="connsiteY4" fmla="*/ 323899 h 870091"/>
              <a:gd name="connsiteX5" fmla="*/ 319090 w 823262"/>
              <a:gd name="connsiteY5" fmla="*/ 631137 h 870091"/>
              <a:gd name="connsiteX6" fmla="*/ 80467 w 823262"/>
              <a:gd name="connsiteY6" fmla="*/ 765582 h 870091"/>
              <a:gd name="connsiteX7" fmla="*/ 0 w 823262"/>
              <a:gd name="connsiteY7" fmla="*/ 818635 h 870091"/>
              <a:gd name="connsiteX0" fmla="*/ 364050 w 823262"/>
              <a:gd name="connsiteY0" fmla="*/ 655920 h 655920"/>
              <a:gd name="connsiteX1" fmla="*/ 823262 w 823262"/>
              <a:gd name="connsiteY1" fmla="*/ 76712 h 655920"/>
              <a:gd name="connsiteX2" fmla="*/ 655590 w 823262"/>
              <a:gd name="connsiteY2" fmla="*/ 0 h 655920"/>
              <a:gd name="connsiteX3" fmla="*/ 597068 w 823262"/>
              <a:gd name="connsiteY3" fmla="*/ 109728 h 655920"/>
              <a:gd name="connsiteX4" fmla="*/ 319090 w 823262"/>
              <a:gd name="connsiteY4" fmla="*/ 416966 h 655920"/>
              <a:gd name="connsiteX5" fmla="*/ 80467 w 823262"/>
              <a:gd name="connsiteY5" fmla="*/ 551411 h 655920"/>
              <a:gd name="connsiteX6" fmla="*/ 0 w 823262"/>
              <a:gd name="connsiteY6" fmla="*/ 604464 h 655920"/>
              <a:gd name="connsiteX0" fmla="*/ 364050 w 823262"/>
              <a:gd name="connsiteY0" fmla="*/ 687674 h 687674"/>
              <a:gd name="connsiteX1" fmla="*/ 823262 w 823262"/>
              <a:gd name="connsiteY1" fmla="*/ 108466 h 687674"/>
              <a:gd name="connsiteX2" fmla="*/ 750880 w 823262"/>
              <a:gd name="connsiteY2" fmla="*/ 0 h 687674"/>
              <a:gd name="connsiteX3" fmla="*/ 597068 w 823262"/>
              <a:gd name="connsiteY3" fmla="*/ 141482 h 687674"/>
              <a:gd name="connsiteX4" fmla="*/ 319090 w 823262"/>
              <a:gd name="connsiteY4" fmla="*/ 448720 h 687674"/>
              <a:gd name="connsiteX5" fmla="*/ 80467 w 823262"/>
              <a:gd name="connsiteY5" fmla="*/ 583165 h 687674"/>
              <a:gd name="connsiteX6" fmla="*/ 0 w 823262"/>
              <a:gd name="connsiteY6" fmla="*/ 636218 h 687674"/>
              <a:gd name="connsiteX0" fmla="*/ 364050 w 750880"/>
              <a:gd name="connsiteY0" fmla="*/ 687674 h 687674"/>
              <a:gd name="connsiteX1" fmla="*/ 740677 w 750880"/>
              <a:gd name="connsiteY1" fmla="*/ 267234 h 687674"/>
              <a:gd name="connsiteX2" fmla="*/ 750880 w 750880"/>
              <a:gd name="connsiteY2" fmla="*/ 0 h 687674"/>
              <a:gd name="connsiteX3" fmla="*/ 597068 w 750880"/>
              <a:gd name="connsiteY3" fmla="*/ 141482 h 687674"/>
              <a:gd name="connsiteX4" fmla="*/ 319090 w 750880"/>
              <a:gd name="connsiteY4" fmla="*/ 448720 h 687674"/>
              <a:gd name="connsiteX5" fmla="*/ 80467 w 750880"/>
              <a:gd name="connsiteY5" fmla="*/ 583165 h 687674"/>
              <a:gd name="connsiteX6" fmla="*/ 0 w 750880"/>
              <a:gd name="connsiteY6" fmla="*/ 636218 h 687674"/>
              <a:gd name="connsiteX0" fmla="*/ 364050 w 801701"/>
              <a:gd name="connsiteY0" fmla="*/ 630518 h 630518"/>
              <a:gd name="connsiteX1" fmla="*/ 740677 w 801701"/>
              <a:gd name="connsiteY1" fmla="*/ 210078 h 630518"/>
              <a:gd name="connsiteX2" fmla="*/ 801701 w 801701"/>
              <a:gd name="connsiteY2" fmla="*/ 0 h 630518"/>
              <a:gd name="connsiteX3" fmla="*/ 597068 w 801701"/>
              <a:gd name="connsiteY3" fmla="*/ 84326 h 630518"/>
              <a:gd name="connsiteX4" fmla="*/ 319090 w 801701"/>
              <a:gd name="connsiteY4" fmla="*/ 391564 h 630518"/>
              <a:gd name="connsiteX5" fmla="*/ 80467 w 801701"/>
              <a:gd name="connsiteY5" fmla="*/ 526009 h 630518"/>
              <a:gd name="connsiteX6" fmla="*/ 0 w 801701"/>
              <a:gd name="connsiteY6" fmla="*/ 579062 h 630518"/>
              <a:gd name="connsiteX0" fmla="*/ 364050 w 802090"/>
              <a:gd name="connsiteY0" fmla="*/ 630518 h 630518"/>
              <a:gd name="connsiteX1" fmla="*/ 740677 w 802090"/>
              <a:gd name="connsiteY1" fmla="*/ 210078 h 630518"/>
              <a:gd name="connsiteX2" fmla="*/ 801701 w 802090"/>
              <a:gd name="connsiteY2" fmla="*/ 0 h 630518"/>
              <a:gd name="connsiteX3" fmla="*/ 597068 w 802090"/>
              <a:gd name="connsiteY3" fmla="*/ 84326 h 630518"/>
              <a:gd name="connsiteX4" fmla="*/ 319090 w 802090"/>
              <a:gd name="connsiteY4" fmla="*/ 391564 h 630518"/>
              <a:gd name="connsiteX5" fmla="*/ 80467 w 802090"/>
              <a:gd name="connsiteY5" fmla="*/ 526009 h 630518"/>
              <a:gd name="connsiteX6" fmla="*/ 0 w 802090"/>
              <a:gd name="connsiteY6" fmla="*/ 579062 h 630518"/>
              <a:gd name="connsiteX0" fmla="*/ 364050 w 802090"/>
              <a:gd name="connsiteY0" fmla="*/ 645373 h 645373"/>
              <a:gd name="connsiteX1" fmla="*/ 740677 w 802090"/>
              <a:gd name="connsiteY1" fmla="*/ 224933 h 645373"/>
              <a:gd name="connsiteX2" fmla="*/ 801701 w 802090"/>
              <a:gd name="connsiteY2" fmla="*/ 14855 h 645373"/>
              <a:gd name="connsiteX3" fmla="*/ 597068 w 802090"/>
              <a:gd name="connsiteY3" fmla="*/ 99181 h 645373"/>
              <a:gd name="connsiteX4" fmla="*/ 319090 w 802090"/>
              <a:gd name="connsiteY4" fmla="*/ 406419 h 645373"/>
              <a:gd name="connsiteX5" fmla="*/ 80467 w 802090"/>
              <a:gd name="connsiteY5" fmla="*/ 540864 h 645373"/>
              <a:gd name="connsiteX6" fmla="*/ 0 w 802090"/>
              <a:gd name="connsiteY6" fmla="*/ 593917 h 645373"/>
              <a:gd name="connsiteX0" fmla="*/ 364050 w 777075"/>
              <a:gd name="connsiteY0" fmla="*/ 622912 h 622912"/>
              <a:gd name="connsiteX1" fmla="*/ 740677 w 777075"/>
              <a:gd name="connsiteY1" fmla="*/ 202472 h 622912"/>
              <a:gd name="connsiteX2" fmla="*/ 776290 w 777075"/>
              <a:gd name="connsiteY2" fmla="*/ 17797 h 622912"/>
              <a:gd name="connsiteX3" fmla="*/ 597068 w 777075"/>
              <a:gd name="connsiteY3" fmla="*/ 76720 h 622912"/>
              <a:gd name="connsiteX4" fmla="*/ 319090 w 777075"/>
              <a:gd name="connsiteY4" fmla="*/ 383958 h 622912"/>
              <a:gd name="connsiteX5" fmla="*/ 80467 w 777075"/>
              <a:gd name="connsiteY5" fmla="*/ 518403 h 622912"/>
              <a:gd name="connsiteX6" fmla="*/ 0 w 777075"/>
              <a:gd name="connsiteY6" fmla="*/ 571456 h 622912"/>
              <a:gd name="connsiteX0" fmla="*/ 364050 w 800029"/>
              <a:gd name="connsiteY0" fmla="*/ 622912 h 622912"/>
              <a:gd name="connsiteX1" fmla="*/ 740677 w 800029"/>
              <a:gd name="connsiteY1" fmla="*/ 202472 h 622912"/>
              <a:gd name="connsiteX2" fmla="*/ 776290 w 800029"/>
              <a:gd name="connsiteY2" fmla="*/ 17797 h 622912"/>
              <a:gd name="connsiteX3" fmla="*/ 597068 w 800029"/>
              <a:gd name="connsiteY3" fmla="*/ 76720 h 622912"/>
              <a:gd name="connsiteX4" fmla="*/ 319090 w 800029"/>
              <a:gd name="connsiteY4" fmla="*/ 383958 h 622912"/>
              <a:gd name="connsiteX5" fmla="*/ 80467 w 800029"/>
              <a:gd name="connsiteY5" fmla="*/ 518403 h 622912"/>
              <a:gd name="connsiteX6" fmla="*/ 0 w 800029"/>
              <a:gd name="connsiteY6" fmla="*/ 571456 h 622912"/>
              <a:gd name="connsiteX0" fmla="*/ 364050 w 800029"/>
              <a:gd name="connsiteY0" fmla="*/ 622912 h 622912"/>
              <a:gd name="connsiteX1" fmla="*/ 740677 w 800029"/>
              <a:gd name="connsiteY1" fmla="*/ 202472 h 622912"/>
              <a:gd name="connsiteX2" fmla="*/ 776290 w 800029"/>
              <a:gd name="connsiteY2" fmla="*/ 17797 h 622912"/>
              <a:gd name="connsiteX3" fmla="*/ 597068 w 800029"/>
              <a:gd name="connsiteY3" fmla="*/ 76720 h 622912"/>
              <a:gd name="connsiteX4" fmla="*/ 319090 w 800029"/>
              <a:gd name="connsiteY4" fmla="*/ 383958 h 622912"/>
              <a:gd name="connsiteX5" fmla="*/ 80467 w 800029"/>
              <a:gd name="connsiteY5" fmla="*/ 518403 h 622912"/>
              <a:gd name="connsiteX6" fmla="*/ 0 w 800029"/>
              <a:gd name="connsiteY6" fmla="*/ 571456 h 622912"/>
              <a:gd name="connsiteX0" fmla="*/ 364050 w 800029"/>
              <a:gd name="connsiteY0" fmla="*/ 631575 h 631575"/>
              <a:gd name="connsiteX1" fmla="*/ 740677 w 800029"/>
              <a:gd name="connsiteY1" fmla="*/ 211135 h 631575"/>
              <a:gd name="connsiteX2" fmla="*/ 776290 w 800029"/>
              <a:gd name="connsiteY2" fmla="*/ 26460 h 631575"/>
              <a:gd name="connsiteX3" fmla="*/ 597068 w 800029"/>
              <a:gd name="connsiteY3" fmla="*/ 85383 h 631575"/>
              <a:gd name="connsiteX4" fmla="*/ 319090 w 800029"/>
              <a:gd name="connsiteY4" fmla="*/ 392621 h 631575"/>
              <a:gd name="connsiteX5" fmla="*/ 80467 w 800029"/>
              <a:gd name="connsiteY5" fmla="*/ 527066 h 631575"/>
              <a:gd name="connsiteX6" fmla="*/ 0 w 800029"/>
              <a:gd name="connsiteY6" fmla="*/ 580119 h 63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029" h="631575">
                <a:moveTo>
                  <a:pt x="364050" y="631575"/>
                </a:moveTo>
                <a:lnTo>
                  <a:pt x="740677" y="211135"/>
                </a:lnTo>
                <a:cubicBezTo>
                  <a:pt x="761018" y="141109"/>
                  <a:pt x="838534" y="121889"/>
                  <a:pt x="776290" y="26460"/>
                </a:cubicBezTo>
                <a:cubicBezTo>
                  <a:pt x="663610" y="-27990"/>
                  <a:pt x="677985" y="6468"/>
                  <a:pt x="597068" y="85383"/>
                </a:cubicBezTo>
                <a:lnTo>
                  <a:pt x="319090" y="392621"/>
                </a:lnTo>
                <a:lnTo>
                  <a:pt x="80467" y="527066"/>
                </a:lnTo>
                <a:lnTo>
                  <a:pt x="0" y="58011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52015" y="3309006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70571" y="332804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409313" y="3295266"/>
            <a:ext cx="2126955" cy="2729251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646838 w 2465079"/>
              <a:gd name="connsiteY27" fmla="*/ 300910 h 2764817"/>
              <a:gd name="connsiteX28" fmla="*/ 1851102 w 2465079"/>
              <a:gd name="connsiteY28" fmla="*/ 0 h 2764817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1025871 w 2465079"/>
              <a:gd name="connsiteY26" fmla="*/ 205937 h 2731835"/>
              <a:gd name="connsiteX27" fmla="*/ 1646838 w 2465079"/>
              <a:gd name="connsiteY27" fmla="*/ 267928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1025871 w 2465079"/>
              <a:gd name="connsiteY26" fmla="*/ 205937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60026 w 2465079"/>
              <a:gd name="connsiteY26" fmla="*/ 296638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60026 w 2465079"/>
              <a:gd name="connsiteY26" fmla="*/ 296638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125070 w 2465079"/>
              <a:gd name="connsiteY0" fmla="*/ 53372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60026 w 2465079"/>
              <a:gd name="connsiteY26" fmla="*/ 296638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125070 w 2465079"/>
              <a:gd name="connsiteY0" fmla="*/ 53372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1889201 w 2465079"/>
              <a:gd name="connsiteY16" fmla="*/ 710471 h 2731835"/>
              <a:gd name="connsiteX17" fmla="*/ 1817256 w 2465079"/>
              <a:gd name="connsiteY17" fmla="*/ 566318 h 2731835"/>
              <a:gd name="connsiteX18" fmla="*/ 1937494 w 2465079"/>
              <a:gd name="connsiteY18" fmla="*/ 98438 h 2731835"/>
              <a:gd name="connsiteX19" fmla="*/ 1511173 w 2465079"/>
              <a:gd name="connsiteY19" fmla="*/ 528297 h 2731835"/>
              <a:gd name="connsiteX20" fmla="*/ 1073931 w 2465079"/>
              <a:gd name="connsiteY20" fmla="*/ 518170 h 2731835"/>
              <a:gd name="connsiteX21" fmla="*/ 715638 w 2465079"/>
              <a:gd name="connsiteY21" fmla="*/ 518282 h 2731835"/>
              <a:gd name="connsiteX22" fmla="*/ 444637 w 2465079"/>
              <a:gd name="connsiteY22" fmla="*/ 386273 h 2731835"/>
              <a:gd name="connsiteX23" fmla="*/ 450318 w 2465079"/>
              <a:gd name="connsiteY23" fmla="*/ 278013 h 2731835"/>
              <a:gd name="connsiteX24" fmla="*/ 719892 w 2465079"/>
              <a:gd name="connsiteY24" fmla="*/ 380000 h 2731835"/>
              <a:gd name="connsiteX25" fmla="*/ 960026 w 2465079"/>
              <a:gd name="connsiteY25" fmla="*/ 296638 h 2731835"/>
              <a:gd name="connsiteX26" fmla="*/ 1515150 w 2465079"/>
              <a:gd name="connsiteY26" fmla="*/ 424596 h 2731835"/>
              <a:gd name="connsiteX27" fmla="*/ 1875793 w 2465079"/>
              <a:gd name="connsiteY27" fmla="*/ 0 h 2731835"/>
              <a:gd name="connsiteX0" fmla="*/ 2125070 w 2465079"/>
              <a:gd name="connsiteY0" fmla="*/ 53372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95545 w 2465079"/>
              <a:gd name="connsiteY15" fmla="*/ 960639 h 2731835"/>
              <a:gd name="connsiteX16" fmla="*/ 1889201 w 2465079"/>
              <a:gd name="connsiteY16" fmla="*/ 710471 h 2731835"/>
              <a:gd name="connsiteX17" fmla="*/ 1817256 w 2465079"/>
              <a:gd name="connsiteY17" fmla="*/ 566318 h 2731835"/>
              <a:gd name="connsiteX18" fmla="*/ 1937494 w 2465079"/>
              <a:gd name="connsiteY18" fmla="*/ 98438 h 2731835"/>
              <a:gd name="connsiteX19" fmla="*/ 1511173 w 2465079"/>
              <a:gd name="connsiteY19" fmla="*/ 528297 h 2731835"/>
              <a:gd name="connsiteX20" fmla="*/ 1073931 w 2465079"/>
              <a:gd name="connsiteY20" fmla="*/ 518170 h 2731835"/>
              <a:gd name="connsiteX21" fmla="*/ 715638 w 2465079"/>
              <a:gd name="connsiteY21" fmla="*/ 518282 h 2731835"/>
              <a:gd name="connsiteX22" fmla="*/ 444637 w 2465079"/>
              <a:gd name="connsiteY22" fmla="*/ 386273 h 2731835"/>
              <a:gd name="connsiteX23" fmla="*/ 450318 w 2465079"/>
              <a:gd name="connsiteY23" fmla="*/ 278013 h 2731835"/>
              <a:gd name="connsiteX24" fmla="*/ 719892 w 2465079"/>
              <a:gd name="connsiteY24" fmla="*/ 380000 h 2731835"/>
              <a:gd name="connsiteX25" fmla="*/ 960026 w 2465079"/>
              <a:gd name="connsiteY25" fmla="*/ 296638 h 2731835"/>
              <a:gd name="connsiteX26" fmla="*/ 1515150 w 2465079"/>
              <a:gd name="connsiteY26" fmla="*/ 424596 h 2731835"/>
              <a:gd name="connsiteX27" fmla="*/ 1875793 w 2465079"/>
              <a:gd name="connsiteY27" fmla="*/ 0 h 2731835"/>
              <a:gd name="connsiteX0" fmla="*/ 2125070 w 2465079"/>
              <a:gd name="connsiteY0" fmla="*/ 53372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95545 w 2465079"/>
              <a:gd name="connsiteY15" fmla="*/ 960639 h 2731835"/>
              <a:gd name="connsiteX16" fmla="*/ 1889201 w 2465079"/>
              <a:gd name="connsiteY16" fmla="*/ 710471 h 2731835"/>
              <a:gd name="connsiteX17" fmla="*/ 1817256 w 2465079"/>
              <a:gd name="connsiteY17" fmla="*/ 566318 h 2731835"/>
              <a:gd name="connsiteX18" fmla="*/ 1937494 w 2465079"/>
              <a:gd name="connsiteY18" fmla="*/ 98438 h 2731835"/>
              <a:gd name="connsiteX19" fmla="*/ 1511173 w 2465079"/>
              <a:gd name="connsiteY19" fmla="*/ 528297 h 2731835"/>
              <a:gd name="connsiteX20" fmla="*/ 1073931 w 2465079"/>
              <a:gd name="connsiteY20" fmla="*/ 518170 h 2731835"/>
              <a:gd name="connsiteX21" fmla="*/ 715638 w 2465079"/>
              <a:gd name="connsiteY21" fmla="*/ 518282 h 2731835"/>
              <a:gd name="connsiteX22" fmla="*/ 444637 w 2465079"/>
              <a:gd name="connsiteY22" fmla="*/ 386273 h 2731835"/>
              <a:gd name="connsiteX23" fmla="*/ 450318 w 2465079"/>
              <a:gd name="connsiteY23" fmla="*/ 278013 h 2731835"/>
              <a:gd name="connsiteX24" fmla="*/ 719892 w 2465079"/>
              <a:gd name="connsiteY24" fmla="*/ 380000 h 2731835"/>
              <a:gd name="connsiteX25" fmla="*/ 960026 w 2465079"/>
              <a:gd name="connsiteY25" fmla="*/ 296638 h 2731835"/>
              <a:gd name="connsiteX26" fmla="*/ 1515150 w 2465079"/>
              <a:gd name="connsiteY26" fmla="*/ 424596 h 2731835"/>
              <a:gd name="connsiteX27" fmla="*/ 1875793 w 2465079"/>
              <a:gd name="connsiteY27" fmla="*/ 0 h 2731835"/>
              <a:gd name="connsiteX0" fmla="*/ 2125070 w 2465079"/>
              <a:gd name="connsiteY0" fmla="*/ 53372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95545 w 2465079"/>
              <a:gd name="connsiteY15" fmla="*/ 960639 h 2731835"/>
              <a:gd name="connsiteX16" fmla="*/ 1889201 w 2465079"/>
              <a:gd name="connsiteY16" fmla="*/ 710471 h 2731835"/>
              <a:gd name="connsiteX17" fmla="*/ 1817256 w 2465079"/>
              <a:gd name="connsiteY17" fmla="*/ 566318 h 2731835"/>
              <a:gd name="connsiteX18" fmla="*/ 1937494 w 2465079"/>
              <a:gd name="connsiteY18" fmla="*/ 98438 h 2731835"/>
              <a:gd name="connsiteX19" fmla="*/ 1511173 w 2465079"/>
              <a:gd name="connsiteY19" fmla="*/ 528297 h 2731835"/>
              <a:gd name="connsiteX20" fmla="*/ 1073931 w 2465079"/>
              <a:gd name="connsiteY20" fmla="*/ 518170 h 2731835"/>
              <a:gd name="connsiteX21" fmla="*/ 715638 w 2465079"/>
              <a:gd name="connsiteY21" fmla="*/ 518282 h 2731835"/>
              <a:gd name="connsiteX22" fmla="*/ 444637 w 2465079"/>
              <a:gd name="connsiteY22" fmla="*/ 386273 h 2731835"/>
              <a:gd name="connsiteX23" fmla="*/ 450318 w 2465079"/>
              <a:gd name="connsiteY23" fmla="*/ 278013 h 2731835"/>
              <a:gd name="connsiteX24" fmla="*/ 719892 w 2465079"/>
              <a:gd name="connsiteY24" fmla="*/ 380000 h 2731835"/>
              <a:gd name="connsiteX25" fmla="*/ 960026 w 2465079"/>
              <a:gd name="connsiteY25" fmla="*/ 296638 h 2731835"/>
              <a:gd name="connsiteX26" fmla="*/ 1515150 w 2465079"/>
              <a:gd name="connsiteY26" fmla="*/ 424596 h 2731835"/>
              <a:gd name="connsiteX27" fmla="*/ 1875793 w 2465079"/>
              <a:gd name="connsiteY27" fmla="*/ 0 h 2731835"/>
              <a:gd name="connsiteX0" fmla="*/ 2125070 w 2252340"/>
              <a:gd name="connsiteY0" fmla="*/ 53372 h 2731835"/>
              <a:gd name="connsiteX1" fmla="*/ 1889201 w 2252340"/>
              <a:gd name="connsiteY1" fmla="*/ 494243 h 2731835"/>
              <a:gd name="connsiteX2" fmla="*/ 2105033 w 2252340"/>
              <a:gd name="connsiteY2" fmla="*/ 782547 h 2731835"/>
              <a:gd name="connsiteX3" fmla="*/ 2248921 w 2252340"/>
              <a:gd name="connsiteY3" fmla="*/ 1215004 h 2731835"/>
              <a:gd name="connsiteX4" fmla="*/ 1961145 w 2252340"/>
              <a:gd name="connsiteY4" fmla="*/ 1359157 h 2731835"/>
              <a:gd name="connsiteX5" fmla="*/ 1529480 w 2252340"/>
              <a:gd name="connsiteY5" fmla="*/ 1719538 h 2731835"/>
              <a:gd name="connsiteX6" fmla="*/ 1025871 w 2252340"/>
              <a:gd name="connsiteY6" fmla="*/ 1935766 h 2731835"/>
              <a:gd name="connsiteX7" fmla="*/ 666151 w 2252340"/>
              <a:gd name="connsiteY7" fmla="*/ 2079918 h 2731835"/>
              <a:gd name="connsiteX8" fmla="*/ 594206 w 2252340"/>
              <a:gd name="connsiteY8" fmla="*/ 2440299 h 2731835"/>
              <a:gd name="connsiteX9" fmla="*/ 90597 w 2252340"/>
              <a:gd name="connsiteY9" fmla="*/ 2728604 h 2731835"/>
              <a:gd name="connsiteX10" fmla="*/ 18653 w 2252340"/>
              <a:gd name="connsiteY10" fmla="*/ 2224071 h 2731835"/>
              <a:gd name="connsiteX11" fmla="*/ 306429 w 2252340"/>
              <a:gd name="connsiteY11" fmla="*/ 1647461 h 2731835"/>
              <a:gd name="connsiteX12" fmla="*/ 738094 w 2252340"/>
              <a:gd name="connsiteY12" fmla="*/ 1503309 h 2731835"/>
              <a:gd name="connsiteX13" fmla="*/ 1385591 w 2252340"/>
              <a:gd name="connsiteY13" fmla="*/ 998776 h 2731835"/>
              <a:gd name="connsiteX14" fmla="*/ 1895545 w 2252340"/>
              <a:gd name="connsiteY14" fmla="*/ 960639 h 2731835"/>
              <a:gd name="connsiteX15" fmla="*/ 1889201 w 2252340"/>
              <a:gd name="connsiteY15" fmla="*/ 710471 h 2731835"/>
              <a:gd name="connsiteX16" fmla="*/ 1817256 w 2252340"/>
              <a:gd name="connsiteY16" fmla="*/ 566318 h 2731835"/>
              <a:gd name="connsiteX17" fmla="*/ 1937494 w 2252340"/>
              <a:gd name="connsiteY17" fmla="*/ 98438 h 2731835"/>
              <a:gd name="connsiteX18" fmla="*/ 1511173 w 2252340"/>
              <a:gd name="connsiteY18" fmla="*/ 528297 h 2731835"/>
              <a:gd name="connsiteX19" fmla="*/ 1073931 w 2252340"/>
              <a:gd name="connsiteY19" fmla="*/ 518170 h 2731835"/>
              <a:gd name="connsiteX20" fmla="*/ 715638 w 2252340"/>
              <a:gd name="connsiteY20" fmla="*/ 518282 h 2731835"/>
              <a:gd name="connsiteX21" fmla="*/ 444637 w 2252340"/>
              <a:gd name="connsiteY21" fmla="*/ 386273 h 2731835"/>
              <a:gd name="connsiteX22" fmla="*/ 450318 w 2252340"/>
              <a:gd name="connsiteY22" fmla="*/ 278013 h 2731835"/>
              <a:gd name="connsiteX23" fmla="*/ 719892 w 2252340"/>
              <a:gd name="connsiteY23" fmla="*/ 380000 h 2731835"/>
              <a:gd name="connsiteX24" fmla="*/ 960026 w 2252340"/>
              <a:gd name="connsiteY24" fmla="*/ 296638 h 2731835"/>
              <a:gd name="connsiteX25" fmla="*/ 1515150 w 2252340"/>
              <a:gd name="connsiteY25" fmla="*/ 424596 h 2731835"/>
              <a:gd name="connsiteX26" fmla="*/ 1875793 w 2252340"/>
              <a:gd name="connsiteY26" fmla="*/ 0 h 2731835"/>
              <a:gd name="connsiteX0" fmla="*/ 2125070 w 2251062"/>
              <a:gd name="connsiteY0" fmla="*/ 53372 h 2731835"/>
              <a:gd name="connsiteX1" fmla="*/ 1889201 w 2251062"/>
              <a:gd name="connsiteY1" fmla="*/ 494243 h 2731835"/>
              <a:gd name="connsiteX2" fmla="*/ 2028900 w 2251062"/>
              <a:gd name="connsiteY2" fmla="*/ 820683 h 2731835"/>
              <a:gd name="connsiteX3" fmla="*/ 2248921 w 2251062"/>
              <a:gd name="connsiteY3" fmla="*/ 1215004 h 2731835"/>
              <a:gd name="connsiteX4" fmla="*/ 1961145 w 2251062"/>
              <a:gd name="connsiteY4" fmla="*/ 1359157 h 2731835"/>
              <a:gd name="connsiteX5" fmla="*/ 1529480 w 2251062"/>
              <a:gd name="connsiteY5" fmla="*/ 1719538 h 2731835"/>
              <a:gd name="connsiteX6" fmla="*/ 1025871 w 2251062"/>
              <a:gd name="connsiteY6" fmla="*/ 1935766 h 2731835"/>
              <a:gd name="connsiteX7" fmla="*/ 666151 w 2251062"/>
              <a:gd name="connsiteY7" fmla="*/ 2079918 h 2731835"/>
              <a:gd name="connsiteX8" fmla="*/ 594206 w 2251062"/>
              <a:gd name="connsiteY8" fmla="*/ 2440299 h 2731835"/>
              <a:gd name="connsiteX9" fmla="*/ 90597 w 2251062"/>
              <a:gd name="connsiteY9" fmla="*/ 2728604 h 2731835"/>
              <a:gd name="connsiteX10" fmla="*/ 18653 w 2251062"/>
              <a:gd name="connsiteY10" fmla="*/ 2224071 h 2731835"/>
              <a:gd name="connsiteX11" fmla="*/ 306429 w 2251062"/>
              <a:gd name="connsiteY11" fmla="*/ 1647461 h 2731835"/>
              <a:gd name="connsiteX12" fmla="*/ 738094 w 2251062"/>
              <a:gd name="connsiteY12" fmla="*/ 1503309 h 2731835"/>
              <a:gd name="connsiteX13" fmla="*/ 1385591 w 2251062"/>
              <a:gd name="connsiteY13" fmla="*/ 998776 h 2731835"/>
              <a:gd name="connsiteX14" fmla="*/ 1895545 w 2251062"/>
              <a:gd name="connsiteY14" fmla="*/ 960639 h 2731835"/>
              <a:gd name="connsiteX15" fmla="*/ 1889201 w 2251062"/>
              <a:gd name="connsiteY15" fmla="*/ 710471 h 2731835"/>
              <a:gd name="connsiteX16" fmla="*/ 1817256 w 2251062"/>
              <a:gd name="connsiteY16" fmla="*/ 566318 h 2731835"/>
              <a:gd name="connsiteX17" fmla="*/ 1937494 w 2251062"/>
              <a:gd name="connsiteY17" fmla="*/ 98438 h 2731835"/>
              <a:gd name="connsiteX18" fmla="*/ 1511173 w 2251062"/>
              <a:gd name="connsiteY18" fmla="*/ 528297 h 2731835"/>
              <a:gd name="connsiteX19" fmla="*/ 1073931 w 2251062"/>
              <a:gd name="connsiteY19" fmla="*/ 518170 h 2731835"/>
              <a:gd name="connsiteX20" fmla="*/ 715638 w 2251062"/>
              <a:gd name="connsiteY20" fmla="*/ 518282 h 2731835"/>
              <a:gd name="connsiteX21" fmla="*/ 444637 w 2251062"/>
              <a:gd name="connsiteY21" fmla="*/ 386273 h 2731835"/>
              <a:gd name="connsiteX22" fmla="*/ 450318 w 2251062"/>
              <a:gd name="connsiteY22" fmla="*/ 278013 h 2731835"/>
              <a:gd name="connsiteX23" fmla="*/ 719892 w 2251062"/>
              <a:gd name="connsiteY23" fmla="*/ 380000 h 2731835"/>
              <a:gd name="connsiteX24" fmla="*/ 960026 w 2251062"/>
              <a:gd name="connsiteY24" fmla="*/ 296638 h 2731835"/>
              <a:gd name="connsiteX25" fmla="*/ 1515150 w 2251062"/>
              <a:gd name="connsiteY25" fmla="*/ 424596 h 2731835"/>
              <a:gd name="connsiteX26" fmla="*/ 1875793 w 2251062"/>
              <a:gd name="connsiteY26" fmla="*/ 0 h 2731835"/>
              <a:gd name="connsiteX0" fmla="*/ 2125070 w 2125070"/>
              <a:gd name="connsiteY0" fmla="*/ 53372 h 2731835"/>
              <a:gd name="connsiteX1" fmla="*/ 1889201 w 2125070"/>
              <a:gd name="connsiteY1" fmla="*/ 494243 h 2731835"/>
              <a:gd name="connsiteX2" fmla="*/ 2028900 w 2125070"/>
              <a:gd name="connsiteY2" fmla="*/ 820683 h 2731835"/>
              <a:gd name="connsiteX3" fmla="*/ 2090312 w 2125070"/>
              <a:gd name="connsiteY3" fmla="*/ 1303988 h 2731835"/>
              <a:gd name="connsiteX4" fmla="*/ 1961145 w 2125070"/>
              <a:gd name="connsiteY4" fmla="*/ 1359157 h 2731835"/>
              <a:gd name="connsiteX5" fmla="*/ 1529480 w 2125070"/>
              <a:gd name="connsiteY5" fmla="*/ 1719538 h 2731835"/>
              <a:gd name="connsiteX6" fmla="*/ 1025871 w 2125070"/>
              <a:gd name="connsiteY6" fmla="*/ 1935766 h 2731835"/>
              <a:gd name="connsiteX7" fmla="*/ 666151 w 2125070"/>
              <a:gd name="connsiteY7" fmla="*/ 2079918 h 2731835"/>
              <a:gd name="connsiteX8" fmla="*/ 594206 w 2125070"/>
              <a:gd name="connsiteY8" fmla="*/ 2440299 h 2731835"/>
              <a:gd name="connsiteX9" fmla="*/ 90597 w 2125070"/>
              <a:gd name="connsiteY9" fmla="*/ 2728604 h 2731835"/>
              <a:gd name="connsiteX10" fmla="*/ 18653 w 2125070"/>
              <a:gd name="connsiteY10" fmla="*/ 2224071 h 2731835"/>
              <a:gd name="connsiteX11" fmla="*/ 306429 w 2125070"/>
              <a:gd name="connsiteY11" fmla="*/ 1647461 h 2731835"/>
              <a:gd name="connsiteX12" fmla="*/ 738094 w 2125070"/>
              <a:gd name="connsiteY12" fmla="*/ 1503309 h 2731835"/>
              <a:gd name="connsiteX13" fmla="*/ 1385591 w 2125070"/>
              <a:gd name="connsiteY13" fmla="*/ 998776 h 2731835"/>
              <a:gd name="connsiteX14" fmla="*/ 1895545 w 2125070"/>
              <a:gd name="connsiteY14" fmla="*/ 960639 h 2731835"/>
              <a:gd name="connsiteX15" fmla="*/ 1889201 w 2125070"/>
              <a:gd name="connsiteY15" fmla="*/ 710471 h 2731835"/>
              <a:gd name="connsiteX16" fmla="*/ 1817256 w 2125070"/>
              <a:gd name="connsiteY16" fmla="*/ 566318 h 2731835"/>
              <a:gd name="connsiteX17" fmla="*/ 1937494 w 2125070"/>
              <a:gd name="connsiteY17" fmla="*/ 98438 h 2731835"/>
              <a:gd name="connsiteX18" fmla="*/ 1511173 w 2125070"/>
              <a:gd name="connsiteY18" fmla="*/ 528297 h 2731835"/>
              <a:gd name="connsiteX19" fmla="*/ 1073931 w 2125070"/>
              <a:gd name="connsiteY19" fmla="*/ 518170 h 2731835"/>
              <a:gd name="connsiteX20" fmla="*/ 715638 w 2125070"/>
              <a:gd name="connsiteY20" fmla="*/ 518282 h 2731835"/>
              <a:gd name="connsiteX21" fmla="*/ 444637 w 2125070"/>
              <a:gd name="connsiteY21" fmla="*/ 386273 h 2731835"/>
              <a:gd name="connsiteX22" fmla="*/ 450318 w 2125070"/>
              <a:gd name="connsiteY22" fmla="*/ 278013 h 2731835"/>
              <a:gd name="connsiteX23" fmla="*/ 719892 w 2125070"/>
              <a:gd name="connsiteY23" fmla="*/ 380000 h 2731835"/>
              <a:gd name="connsiteX24" fmla="*/ 960026 w 2125070"/>
              <a:gd name="connsiteY24" fmla="*/ 296638 h 2731835"/>
              <a:gd name="connsiteX25" fmla="*/ 1515150 w 2125070"/>
              <a:gd name="connsiteY25" fmla="*/ 424596 h 2731835"/>
              <a:gd name="connsiteX26" fmla="*/ 1875793 w 2125070"/>
              <a:gd name="connsiteY26" fmla="*/ 0 h 2731835"/>
              <a:gd name="connsiteX0" fmla="*/ 2125070 w 2125070"/>
              <a:gd name="connsiteY0" fmla="*/ 53372 h 2731835"/>
              <a:gd name="connsiteX1" fmla="*/ 1889201 w 2125070"/>
              <a:gd name="connsiteY1" fmla="*/ 494243 h 2731835"/>
              <a:gd name="connsiteX2" fmla="*/ 2028900 w 2125070"/>
              <a:gd name="connsiteY2" fmla="*/ 820683 h 2731835"/>
              <a:gd name="connsiteX3" fmla="*/ 2090312 w 2125070"/>
              <a:gd name="connsiteY3" fmla="*/ 1303988 h 2731835"/>
              <a:gd name="connsiteX4" fmla="*/ 1865980 w 2125070"/>
              <a:gd name="connsiteY4" fmla="*/ 1486277 h 2731835"/>
              <a:gd name="connsiteX5" fmla="*/ 1529480 w 2125070"/>
              <a:gd name="connsiteY5" fmla="*/ 1719538 h 2731835"/>
              <a:gd name="connsiteX6" fmla="*/ 1025871 w 2125070"/>
              <a:gd name="connsiteY6" fmla="*/ 1935766 h 2731835"/>
              <a:gd name="connsiteX7" fmla="*/ 666151 w 2125070"/>
              <a:gd name="connsiteY7" fmla="*/ 2079918 h 2731835"/>
              <a:gd name="connsiteX8" fmla="*/ 594206 w 2125070"/>
              <a:gd name="connsiteY8" fmla="*/ 2440299 h 2731835"/>
              <a:gd name="connsiteX9" fmla="*/ 90597 w 2125070"/>
              <a:gd name="connsiteY9" fmla="*/ 2728604 h 2731835"/>
              <a:gd name="connsiteX10" fmla="*/ 18653 w 2125070"/>
              <a:gd name="connsiteY10" fmla="*/ 2224071 h 2731835"/>
              <a:gd name="connsiteX11" fmla="*/ 306429 w 2125070"/>
              <a:gd name="connsiteY11" fmla="*/ 1647461 h 2731835"/>
              <a:gd name="connsiteX12" fmla="*/ 738094 w 2125070"/>
              <a:gd name="connsiteY12" fmla="*/ 1503309 h 2731835"/>
              <a:gd name="connsiteX13" fmla="*/ 1385591 w 2125070"/>
              <a:gd name="connsiteY13" fmla="*/ 998776 h 2731835"/>
              <a:gd name="connsiteX14" fmla="*/ 1895545 w 2125070"/>
              <a:gd name="connsiteY14" fmla="*/ 960639 h 2731835"/>
              <a:gd name="connsiteX15" fmla="*/ 1889201 w 2125070"/>
              <a:gd name="connsiteY15" fmla="*/ 710471 h 2731835"/>
              <a:gd name="connsiteX16" fmla="*/ 1817256 w 2125070"/>
              <a:gd name="connsiteY16" fmla="*/ 566318 h 2731835"/>
              <a:gd name="connsiteX17" fmla="*/ 1937494 w 2125070"/>
              <a:gd name="connsiteY17" fmla="*/ 98438 h 2731835"/>
              <a:gd name="connsiteX18" fmla="*/ 1511173 w 2125070"/>
              <a:gd name="connsiteY18" fmla="*/ 528297 h 2731835"/>
              <a:gd name="connsiteX19" fmla="*/ 1073931 w 2125070"/>
              <a:gd name="connsiteY19" fmla="*/ 518170 h 2731835"/>
              <a:gd name="connsiteX20" fmla="*/ 715638 w 2125070"/>
              <a:gd name="connsiteY20" fmla="*/ 518282 h 2731835"/>
              <a:gd name="connsiteX21" fmla="*/ 444637 w 2125070"/>
              <a:gd name="connsiteY21" fmla="*/ 386273 h 2731835"/>
              <a:gd name="connsiteX22" fmla="*/ 450318 w 2125070"/>
              <a:gd name="connsiteY22" fmla="*/ 278013 h 2731835"/>
              <a:gd name="connsiteX23" fmla="*/ 719892 w 2125070"/>
              <a:gd name="connsiteY23" fmla="*/ 380000 h 2731835"/>
              <a:gd name="connsiteX24" fmla="*/ 960026 w 2125070"/>
              <a:gd name="connsiteY24" fmla="*/ 296638 h 2731835"/>
              <a:gd name="connsiteX25" fmla="*/ 1515150 w 2125070"/>
              <a:gd name="connsiteY25" fmla="*/ 424596 h 2731835"/>
              <a:gd name="connsiteX26" fmla="*/ 1875793 w 2125070"/>
              <a:gd name="connsiteY26" fmla="*/ 0 h 2731835"/>
              <a:gd name="connsiteX0" fmla="*/ 2125070 w 2125070"/>
              <a:gd name="connsiteY0" fmla="*/ 53372 h 2731835"/>
              <a:gd name="connsiteX1" fmla="*/ 1889201 w 2125070"/>
              <a:gd name="connsiteY1" fmla="*/ 494243 h 2731835"/>
              <a:gd name="connsiteX2" fmla="*/ 2028900 w 2125070"/>
              <a:gd name="connsiteY2" fmla="*/ 820683 h 2731835"/>
              <a:gd name="connsiteX3" fmla="*/ 2090312 w 2125070"/>
              <a:gd name="connsiteY3" fmla="*/ 1303988 h 2731835"/>
              <a:gd name="connsiteX4" fmla="*/ 1865980 w 2125070"/>
              <a:gd name="connsiteY4" fmla="*/ 1486277 h 2731835"/>
              <a:gd name="connsiteX5" fmla="*/ 1529480 w 2125070"/>
              <a:gd name="connsiteY5" fmla="*/ 1719538 h 2731835"/>
              <a:gd name="connsiteX6" fmla="*/ 1025871 w 2125070"/>
              <a:gd name="connsiteY6" fmla="*/ 1935766 h 2731835"/>
              <a:gd name="connsiteX7" fmla="*/ 666151 w 2125070"/>
              <a:gd name="connsiteY7" fmla="*/ 2079918 h 2731835"/>
              <a:gd name="connsiteX8" fmla="*/ 594206 w 2125070"/>
              <a:gd name="connsiteY8" fmla="*/ 2440299 h 2731835"/>
              <a:gd name="connsiteX9" fmla="*/ 90597 w 2125070"/>
              <a:gd name="connsiteY9" fmla="*/ 2728604 h 2731835"/>
              <a:gd name="connsiteX10" fmla="*/ 18653 w 2125070"/>
              <a:gd name="connsiteY10" fmla="*/ 2224071 h 2731835"/>
              <a:gd name="connsiteX11" fmla="*/ 306429 w 2125070"/>
              <a:gd name="connsiteY11" fmla="*/ 1647461 h 2731835"/>
              <a:gd name="connsiteX12" fmla="*/ 738094 w 2125070"/>
              <a:gd name="connsiteY12" fmla="*/ 1503309 h 2731835"/>
              <a:gd name="connsiteX13" fmla="*/ 1385591 w 2125070"/>
              <a:gd name="connsiteY13" fmla="*/ 998776 h 2731835"/>
              <a:gd name="connsiteX14" fmla="*/ 1895545 w 2125070"/>
              <a:gd name="connsiteY14" fmla="*/ 960639 h 2731835"/>
              <a:gd name="connsiteX15" fmla="*/ 1889201 w 2125070"/>
              <a:gd name="connsiteY15" fmla="*/ 710471 h 2731835"/>
              <a:gd name="connsiteX16" fmla="*/ 1817256 w 2125070"/>
              <a:gd name="connsiteY16" fmla="*/ 566318 h 2731835"/>
              <a:gd name="connsiteX17" fmla="*/ 1937494 w 2125070"/>
              <a:gd name="connsiteY17" fmla="*/ 98438 h 2731835"/>
              <a:gd name="connsiteX18" fmla="*/ 1511173 w 2125070"/>
              <a:gd name="connsiteY18" fmla="*/ 528297 h 2731835"/>
              <a:gd name="connsiteX19" fmla="*/ 1073931 w 2125070"/>
              <a:gd name="connsiteY19" fmla="*/ 518170 h 2731835"/>
              <a:gd name="connsiteX20" fmla="*/ 715638 w 2125070"/>
              <a:gd name="connsiteY20" fmla="*/ 518282 h 2731835"/>
              <a:gd name="connsiteX21" fmla="*/ 444637 w 2125070"/>
              <a:gd name="connsiteY21" fmla="*/ 386273 h 2731835"/>
              <a:gd name="connsiteX22" fmla="*/ 450318 w 2125070"/>
              <a:gd name="connsiteY22" fmla="*/ 278013 h 2731835"/>
              <a:gd name="connsiteX23" fmla="*/ 719892 w 2125070"/>
              <a:gd name="connsiteY23" fmla="*/ 380000 h 2731835"/>
              <a:gd name="connsiteX24" fmla="*/ 960026 w 2125070"/>
              <a:gd name="connsiteY24" fmla="*/ 296638 h 2731835"/>
              <a:gd name="connsiteX25" fmla="*/ 1515150 w 2125070"/>
              <a:gd name="connsiteY25" fmla="*/ 424596 h 2731835"/>
              <a:gd name="connsiteX26" fmla="*/ 1875793 w 2125070"/>
              <a:gd name="connsiteY26" fmla="*/ 0 h 2731835"/>
              <a:gd name="connsiteX0" fmla="*/ 2125070 w 2125070"/>
              <a:gd name="connsiteY0" fmla="*/ 53372 h 2731835"/>
              <a:gd name="connsiteX1" fmla="*/ 1889201 w 2125070"/>
              <a:gd name="connsiteY1" fmla="*/ 494243 h 2731835"/>
              <a:gd name="connsiteX2" fmla="*/ 2028900 w 2125070"/>
              <a:gd name="connsiteY2" fmla="*/ 820683 h 2731835"/>
              <a:gd name="connsiteX3" fmla="*/ 2090312 w 2125070"/>
              <a:gd name="connsiteY3" fmla="*/ 1303988 h 2731835"/>
              <a:gd name="connsiteX4" fmla="*/ 1865980 w 2125070"/>
              <a:gd name="connsiteY4" fmla="*/ 1486277 h 2731835"/>
              <a:gd name="connsiteX5" fmla="*/ 1529480 w 2125070"/>
              <a:gd name="connsiteY5" fmla="*/ 1719538 h 2731835"/>
              <a:gd name="connsiteX6" fmla="*/ 1025871 w 2125070"/>
              <a:gd name="connsiteY6" fmla="*/ 1935766 h 2731835"/>
              <a:gd name="connsiteX7" fmla="*/ 666151 w 2125070"/>
              <a:gd name="connsiteY7" fmla="*/ 2079918 h 2731835"/>
              <a:gd name="connsiteX8" fmla="*/ 594206 w 2125070"/>
              <a:gd name="connsiteY8" fmla="*/ 2440299 h 2731835"/>
              <a:gd name="connsiteX9" fmla="*/ 90597 w 2125070"/>
              <a:gd name="connsiteY9" fmla="*/ 2728604 h 2731835"/>
              <a:gd name="connsiteX10" fmla="*/ 18653 w 2125070"/>
              <a:gd name="connsiteY10" fmla="*/ 2224071 h 2731835"/>
              <a:gd name="connsiteX11" fmla="*/ 306429 w 2125070"/>
              <a:gd name="connsiteY11" fmla="*/ 1647461 h 2731835"/>
              <a:gd name="connsiteX12" fmla="*/ 738094 w 2125070"/>
              <a:gd name="connsiteY12" fmla="*/ 1503309 h 2731835"/>
              <a:gd name="connsiteX13" fmla="*/ 1385591 w 2125070"/>
              <a:gd name="connsiteY13" fmla="*/ 998776 h 2731835"/>
              <a:gd name="connsiteX14" fmla="*/ 1895545 w 2125070"/>
              <a:gd name="connsiteY14" fmla="*/ 960639 h 2731835"/>
              <a:gd name="connsiteX15" fmla="*/ 1889201 w 2125070"/>
              <a:gd name="connsiteY15" fmla="*/ 710471 h 2731835"/>
              <a:gd name="connsiteX16" fmla="*/ 1817256 w 2125070"/>
              <a:gd name="connsiteY16" fmla="*/ 566318 h 2731835"/>
              <a:gd name="connsiteX17" fmla="*/ 1937494 w 2125070"/>
              <a:gd name="connsiteY17" fmla="*/ 98438 h 2731835"/>
              <a:gd name="connsiteX18" fmla="*/ 1511173 w 2125070"/>
              <a:gd name="connsiteY18" fmla="*/ 528297 h 2731835"/>
              <a:gd name="connsiteX19" fmla="*/ 1073931 w 2125070"/>
              <a:gd name="connsiteY19" fmla="*/ 518170 h 2731835"/>
              <a:gd name="connsiteX20" fmla="*/ 715638 w 2125070"/>
              <a:gd name="connsiteY20" fmla="*/ 518282 h 2731835"/>
              <a:gd name="connsiteX21" fmla="*/ 444637 w 2125070"/>
              <a:gd name="connsiteY21" fmla="*/ 386273 h 2731835"/>
              <a:gd name="connsiteX22" fmla="*/ 450318 w 2125070"/>
              <a:gd name="connsiteY22" fmla="*/ 278013 h 2731835"/>
              <a:gd name="connsiteX23" fmla="*/ 719892 w 2125070"/>
              <a:gd name="connsiteY23" fmla="*/ 380000 h 2731835"/>
              <a:gd name="connsiteX24" fmla="*/ 960026 w 2125070"/>
              <a:gd name="connsiteY24" fmla="*/ 296638 h 2731835"/>
              <a:gd name="connsiteX25" fmla="*/ 1515150 w 2125070"/>
              <a:gd name="connsiteY25" fmla="*/ 424596 h 2731835"/>
              <a:gd name="connsiteX26" fmla="*/ 1875793 w 2125070"/>
              <a:gd name="connsiteY26" fmla="*/ 0 h 2731835"/>
              <a:gd name="connsiteX0" fmla="*/ 2125070 w 2125070"/>
              <a:gd name="connsiteY0" fmla="*/ 53372 h 2731835"/>
              <a:gd name="connsiteX1" fmla="*/ 1889201 w 2125070"/>
              <a:gd name="connsiteY1" fmla="*/ 494243 h 2731835"/>
              <a:gd name="connsiteX2" fmla="*/ 2028900 w 2125070"/>
              <a:gd name="connsiteY2" fmla="*/ 820683 h 2731835"/>
              <a:gd name="connsiteX3" fmla="*/ 2090312 w 2125070"/>
              <a:gd name="connsiteY3" fmla="*/ 1303988 h 2731835"/>
              <a:gd name="connsiteX4" fmla="*/ 1865980 w 2125070"/>
              <a:gd name="connsiteY4" fmla="*/ 1486277 h 2731835"/>
              <a:gd name="connsiteX5" fmla="*/ 1529480 w 2125070"/>
              <a:gd name="connsiteY5" fmla="*/ 1719538 h 2731835"/>
              <a:gd name="connsiteX6" fmla="*/ 1025871 w 2125070"/>
              <a:gd name="connsiteY6" fmla="*/ 1935766 h 2731835"/>
              <a:gd name="connsiteX7" fmla="*/ 666151 w 2125070"/>
              <a:gd name="connsiteY7" fmla="*/ 2079918 h 2731835"/>
              <a:gd name="connsiteX8" fmla="*/ 594206 w 2125070"/>
              <a:gd name="connsiteY8" fmla="*/ 2440299 h 2731835"/>
              <a:gd name="connsiteX9" fmla="*/ 90597 w 2125070"/>
              <a:gd name="connsiteY9" fmla="*/ 2728604 h 2731835"/>
              <a:gd name="connsiteX10" fmla="*/ 18653 w 2125070"/>
              <a:gd name="connsiteY10" fmla="*/ 2224071 h 2731835"/>
              <a:gd name="connsiteX11" fmla="*/ 306429 w 2125070"/>
              <a:gd name="connsiteY11" fmla="*/ 1647461 h 2731835"/>
              <a:gd name="connsiteX12" fmla="*/ 738094 w 2125070"/>
              <a:gd name="connsiteY12" fmla="*/ 1503309 h 2731835"/>
              <a:gd name="connsiteX13" fmla="*/ 1385591 w 2125070"/>
              <a:gd name="connsiteY13" fmla="*/ 998776 h 2731835"/>
              <a:gd name="connsiteX14" fmla="*/ 1895545 w 2125070"/>
              <a:gd name="connsiteY14" fmla="*/ 960639 h 2731835"/>
              <a:gd name="connsiteX15" fmla="*/ 1889201 w 2125070"/>
              <a:gd name="connsiteY15" fmla="*/ 710471 h 2731835"/>
              <a:gd name="connsiteX16" fmla="*/ 1817256 w 2125070"/>
              <a:gd name="connsiteY16" fmla="*/ 566318 h 2731835"/>
              <a:gd name="connsiteX17" fmla="*/ 1937494 w 2125070"/>
              <a:gd name="connsiteY17" fmla="*/ 98438 h 2731835"/>
              <a:gd name="connsiteX18" fmla="*/ 1511173 w 2125070"/>
              <a:gd name="connsiteY18" fmla="*/ 528297 h 2731835"/>
              <a:gd name="connsiteX19" fmla="*/ 1073931 w 2125070"/>
              <a:gd name="connsiteY19" fmla="*/ 518170 h 2731835"/>
              <a:gd name="connsiteX20" fmla="*/ 715638 w 2125070"/>
              <a:gd name="connsiteY20" fmla="*/ 518282 h 2731835"/>
              <a:gd name="connsiteX21" fmla="*/ 444637 w 2125070"/>
              <a:gd name="connsiteY21" fmla="*/ 386273 h 2731835"/>
              <a:gd name="connsiteX22" fmla="*/ 450318 w 2125070"/>
              <a:gd name="connsiteY22" fmla="*/ 278013 h 2731835"/>
              <a:gd name="connsiteX23" fmla="*/ 719892 w 2125070"/>
              <a:gd name="connsiteY23" fmla="*/ 380000 h 2731835"/>
              <a:gd name="connsiteX24" fmla="*/ 960026 w 2125070"/>
              <a:gd name="connsiteY24" fmla="*/ 296638 h 2731835"/>
              <a:gd name="connsiteX25" fmla="*/ 1515150 w 2125070"/>
              <a:gd name="connsiteY25" fmla="*/ 424596 h 2731835"/>
              <a:gd name="connsiteX26" fmla="*/ 1875793 w 2125070"/>
              <a:gd name="connsiteY26" fmla="*/ 0 h 273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25070" h="2731835">
                <a:moveTo>
                  <a:pt x="2125070" y="53372"/>
                </a:moveTo>
                <a:cubicBezTo>
                  <a:pt x="2039382" y="215952"/>
                  <a:pt x="1905229" y="366358"/>
                  <a:pt x="1889201" y="494243"/>
                </a:cubicBezTo>
                <a:cubicBezTo>
                  <a:pt x="1873173" y="622128"/>
                  <a:pt x="1995382" y="685726"/>
                  <a:pt x="2028900" y="820683"/>
                </a:cubicBezTo>
                <a:cubicBezTo>
                  <a:pt x="2062418" y="955640"/>
                  <a:pt x="2101605" y="1144326"/>
                  <a:pt x="2090312" y="1303988"/>
                </a:cubicBezTo>
                <a:cubicBezTo>
                  <a:pt x="1996354" y="1394602"/>
                  <a:pt x="1993838" y="1375939"/>
                  <a:pt x="1865980" y="1486277"/>
                </a:cubicBezTo>
                <a:cubicBezTo>
                  <a:pt x="1743229" y="1638401"/>
                  <a:pt x="1721351" y="1710449"/>
                  <a:pt x="1529480" y="1719538"/>
                </a:cubicBezTo>
                <a:cubicBezTo>
                  <a:pt x="1365494" y="1818997"/>
                  <a:pt x="1251053" y="1890924"/>
                  <a:pt x="1025871" y="1935766"/>
                </a:cubicBezTo>
                <a:cubicBezTo>
                  <a:pt x="880530" y="1963533"/>
                  <a:pt x="833460" y="2014062"/>
                  <a:pt x="666151" y="2079918"/>
                </a:cubicBezTo>
                <a:cubicBezTo>
                  <a:pt x="531491" y="2276451"/>
                  <a:pt x="619445" y="2237585"/>
                  <a:pt x="594206" y="2440299"/>
                </a:cubicBezTo>
                <a:cubicBezTo>
                  <a:pt x="534104" y="2488363"/>
                  <a:pt x="186522" y="2764642"/>
                  <a:pt x="90597" y="2728604"/>
                </a:cubicBezTo>
                <a:cubicBezTo>
                  <a:pt x="-5328" y="2692566"/>
                  <a:pt x="-17319" y="2404261"/>
                  <a:pt x="18653" y="2224071"/>
                </a:cubicBezTo>
                <a:cubicBezTo>
                  <a:pt x="7405" y="1990484"/>
                  <a:pt x="186522" y="1767588"/>
                  <a:pt x="306429" y="1647461"/>
                </a:cubicBezTo>
                <a:cubicBezTo>
                  <a:pt x="607271" y="1492980"/>
                  <a:pt x="532172" y="1504399"/>
                  <a:pt x="738094" y="1503309"/>
                </a:cubicBezTo>
                <a:cubicBezTo>
                  <a:pt x="917954" y="1395195"/>
                  <a:pt x="1195443" y="1162616"/>
                  <a:pt x="1385591" y="998776"/>
                </a:cubicBezTo>
                <a:cubicBezTo>
                  <a:pt x="1616487" y="963495"/>
                  <a:pt x="1770036" y="1093371"/>
                  <a:pt x="1895545" y="960639"/>
                </a:cubicBezTo>
                <a:cubicBezTo>
                  <a:pt x="2004857" y="804536"/>
                  <a:pt x="1901192" y="782547"/>
                  <a:pt x="1889201" y="710471"/>
                </a:cubicBezTo>
                <a:cubicBezTo>
                  <a:pt x="1865219" y="662420"/>
                  <a:pt x="1844156" y="628203"/>
                  <a:pt x="1817256" y="566318"/>
                </a:cubicBezTo>
                <a:cubicBezTo>
                  <a:pt x="1715290" y="452555"/>
                  <a:pt x="2043505" y="190073"/>
                  <a:pt x="1937494" y="98438"/>
                </a:cubicBezTo>
                <a:cubicBezTo>
                  <a:pt x="1873429" y="71762"/>
                  <a:pt x="1655100" y="458342"/>
                  <a:pt x="1511173" y="528297"/>
                </a:cubicBezTo>
                <a:cubicBezTo>
                  <a:pt x="1367246" y="598252"/>
                  <a:pt x="1206520" y="519839"/>
                  <a:pt x="1073931" y="518170"/>
                </a:cubicBezTo>
                <a:cubicBezTo>
                  <a:pt x="941342" y="516501"/>
                  <a:pt x="820520" y="540265"/>
                  <a:pt x="715638" y="518282"/>
                </a:cubicBezTo>
                <a:cubicBezTo>
                  <a:pt x="610756" y="496299"/>
                  <a:pt x="488857" y="426318"/>
                  <a:pt x="444637" y="386273"/>
                </a:cubicBezTo>
                <a:cubicBezTo>
                  <a:pt x="400417" y="346228"/>
                  <a:pt x="404442" y="279058"/>
                  <a:pt x="450318" y="278013"/>
                </a:cubicBezTo>
                <a:cubicBezTo>
                  <a:pt x="496194" y="276968"/>
                  <a:pt x="634941" y="376896"/>
                  <a:pt x="719892" y="380000"/>
                </a:cubicBezTo>
                <a:cubicBezTo>
                  <a:pt x="804843" y="383104"/>
                  <a:pt x="834490" y="336144"/>
                  <a:pt x="960026" y="296638"/>
                </a:cubicBezTo>
                <a:cubicBezTo>
                  <a:pt x="1087687" y="322116"/>
                  <a:pt x="1419224" y="472647"/>
                  <a:pt x="1515150" y="424596"/>
                </a:cubicBezTo>
                <a:cubicBezTo>
                  <a:pt x="1646339" y="393006"/>
                  <a:pt x="1744604" y="31590"/>
                  <a:pt x="1875793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6" name="Frihåndsform 15"/>
          <p:cNvSpPr/>
          <p:nvPr/>
        </p:nvSpPr>
        <p:spPr>
          <a:xfrm>
            <a:off x="6319765" y="2931351"/>
            <a:ext cx="713990" cy="7935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  <a:gd name="connsiteX0" fmla="*/ 0 w 713990"/>
              <a:gd name="connsiteY0" fmla="*/ 793541 h 793541"/>
              <a:gd name="connsiteX1" fmla="*/ 211016 w 713990"/>
              <a:gd name="connsiteY1" fmla="*/ 331317 h 793541"/>
              <a:gd name="connsiteX2" fmla="*/ 713990 w 713990"/>
              <a:gd name="connsiteY2" fmla="*/ 0 h 79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990" h="793541">
                <a:moveTo>
                  <a:pt x="0" y="793541"/>
                </a:moveTo>
                <a:cubicBezTo>
                  <a:pt x="48568" y="676310"/>
                  <a:pt x="97135" y="478694"/>
                  <a:pt x="211016" y="331317"/>
                </a:cubicBezTo>
                <a:cubicBezTo>
                  <a:pt x="272143" y="266003"/>
                  <a:pt x="666889" y="25121"/>
                  <a:pt x="7139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4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hotel2.gisline.no/GisLineTemp/NordTroms/5idae2yqpnsw1445be3o5k55729940ef-bd26-4b17-9000-acae3eb1845f_copy.jpg"/>
          <p:cNvPicPr>
            <a:picLocks noChangeAspect="1" noChangeArrowheads="1"/>
          </p:cNvPicPr>
          <p:nvPr/>
        </p:nvPicPr>
        <p:blipFill>
          <a:blip r:embed="rId2" cstate="print"/>
          <a:srcRect l="2382" t="-1474" r="35015"/>
          <a:stretch>
            <a:fillRect/>
          </a:stretch>
        </p:blipFill>
        <p:spPr bwMode="auto">
          <a:xfrm>
            <a:off x="251520" y="548678"/>
            <a:ext cx="8424936" cy="5904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6" name="TekstSylinder 65"/>
          <p:cNvSpPr txBox="1"/>
          <p:nvPr/>
        </p:nvSpPr>
        <p:spPr>
          <a:xfrm>
            <a:off x="3247415" y="-73563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+mj-lt"/>
              </a:rPr>
              <a:t>3,0 km</a:t>
            </a:r>
          </a:p>
        </p:txBody>
      </p:sp>
      <p:sp>
        <p:nvSpPr>
          <p:cNvPr id="38" name="Frihåndsform 37"/>
          <p:cNvSpPr/>
          <p:nvPr/>
        </p:nvSpPr>
        <p:spPr>
          <a:xfrm>
            <a:off x="6330928" y="1349985"/>
            <a:ext cx="719735" cy="563897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409651 w 563270"/>
              <a:gd name="connsiteY4" fmla="*/ 1479015 h 1749677"/>
              <a:gd name="connsiteX5" fmla="*/ 0 w 563270"/>
              <a:gd name="connsiteY5" fmla="*/ 1749677 h 1749677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0 w 563270"/>
              <a:gd name="connsiteY4" fmla="*/ 1749677 h 1749677"/>
              <a:gd name="connsiteX0" fmla="*/ 11858 w 572341"/>
              <a:gd name="connsiteY0" fmla="*/ 0 h 1749677"/>
              <a:gd name="connsiteX1" fmla="*/ 351129 w 572341"/>
              <a:gd name="connsiteY1" fmla="*/ 615821 h 1749677"/>
              <a:gd name="connsiteX2" fmla="*/ 482803 w 572341"/>
              <a:gd name="connsiteY2" fmla="*/ 893799 h 1749677"/>
              <a:gd name="connsiteX3" fmla="*/ 563270 w 572341"/>
              <a:gd name="connsiteY3" fmla="*/ 1113255 h 1749677"/>
              <a:gd name="connsiteX4" fmla="*/ 0 w 572341"/>
              <a:gd name="connsiteY4" fmla="*/ 1749677 h 1749677"/>
              <a:gd name="connsiteX0" fmla="*/ 0 w 562589"/>
              <a:gd name="connsiteY0" fmla="*/ 0 h 1694849"/>
              <a:gd name="connsiteX1" fmla="*/ 339271 w 562589"/>
              <a:gd name="connsiteY1" fmla="*/ 615821 h 1694849"/>
              <a:gd name="connsiteX2" fmla="*/ 470945 w 562589"/>
              <a:gd name="connsiteY2" fmla="*/ 893799 h 1694849"/>
              <a:gd name="connsiteX3" fmla="*/ 551412 w 562589"/>
              <a:gd name="connsiteY3" fmla="*/ 1113255 h 1694849"/>
              <a:gd name="connsiteX4" fmla="*/ 86029 w 562589"/>
              <a:gd name="connsiteY4" fmla="*/ 1694849 h 1694849"/>
              <a:gd name="connsiteX0" fmla="*/ 0 w 563482"/>
              <a:gd name="connsiteY0" fmla="*/ 0 h 1694849"/>
              <a:gd name="connsiteX1" fmla="*/ 339271 w 563482"/>
              <a:gd name="connsiteY1" fmla="*/ 615821 h 1694849"/>
              <a:gd name="connsiteX2" fmla="*/ 470945 w 563482"/>
              <a:gd name="connsiteY2" fmla="*/ 893799 h 1694849"/>
              <a:gd name="connsiteX3" fmla="*/ 551412 w 563482"/>
              <a:gd name="connsiteY3" fmla="*/ 1113255 h 1694849"/>
              <a:gd name="connsiteX4" fmla="*/ 86029 w 563482"/>
              <a:gd name="connsiteY4" fmla="*/ 1694849 h 1694849"/>
              <a:gd name="connsiteX0" fmla="*/ 0 w 564972"/>
              <a:gd name="connsiteY0" fmla="*/ 0 h 1716779"/>
              <a:gd name="connsiteX1" fmla="*/ 339271 w 564972"/>
              <a:gd name="connsiteY1" fmla="*/ 615821 h 1716779"/>
              <a:gd name="connsiteX2" fmla="*/ 470945 w 564972"/>
              <a:gd name="connsiteY2" fmla="*/ 893799 h 1716779"/>
              <a:gd name="connsiteX3" fmla="*/ 551412 w 564972"/>
              <a:gd name="connsiteY3" fmla="*/ 1113255 h 1716779"/>
              <a:gd name="connsiteX4" fmla="*/ 129534 w 564972"/>
              <a:gd name="connsiteY4" fmla="*/ 1716779 h 1716779"/>
              <a:gd name="connsiteX0" fmla="*/ 0 w 564185"/>
              <a:gd name="connsiteY0" fmla="*/ 0 h 1755158"/>
              <a:gd name="connsiteX1" fmla="*/ 339271 w 564185"/>
              <a:gd name="connsiteY1" fmla="*/ 615821 h 1755158"/>
              <a:gd name="connsiteX2" fmla="*/ 470945 w 564185"/>
              <a:gd name="connsiteY2" fmla="*/ 893799 h 1755158"/>
              <a:gd name="connsiteX3" fmla="*/ 551412 w 564185"/>
              <a:gd name="connsiteY3" fmla="*/ 1113255 h 1755158"/>
              <a:gd name="connsiteX4" fmla="*/ 107781 w 564185"/>
              <a:gd name="connsiteY4" fmla="*/ 1755158 h 1755158"/>
              <a:gd name="connsiteX0" fmla="*/ 0 w 629444"/>
              <a:gd name="connsiteY0" fmla="*/ 0 h 1694848"/>
              <a:gd name="connsiteX1" fmla="*/ 404530 w 629444"/>
              <a:gd name="connsiteY1" fmla="*/ 555511 h 1694848"/>
              <a:gd name="connsiteX2" fmla="*/ 536204 w 629444"/>
              <a:gd name="connsiteY2" fmla="*/ 833489 h 1694848"/>
              <a:gd name="connsiteX3" fmla="*/ 616671 w 629444"/>
              <a:gd name="connsiteY3" fmla="*/ 1052945 h 1694848"/>
              <a:gd name="connsiteX4" fmla="*/ 173040 w 629444"/>
              <a:gd name="connsiteY4" fmla="*/ 1694848 h 1694848"/>
              <a:gd name="connsiteX0" fmla="*/ 0 w 629444"/>
              <a:gd name="connsiteY0" fmla="*/ 46807 h 1741655"/>
              <a:gd name="connsiteX1" fmla="*/ 404530 w 629444"/>
              <a:gd name="connsiteY1" fmla="*/ 602318 h 1741655"/>
              <a:gd name="connsiteX2" fmla="*/ 536204 w 629444"/>
              <a:gd name="connsiteY2" fmla="*/ 880296 h 1741655"/>
              <a:gd name="connsiteX3" fmla="*/ 616671 w 629444"/>
              <a:gd name="connsiteY3" fmla="*/ 1099752 h 1741655"/>
              <a:gd name="connsiteX4" fmla="*/ 173040 w 629444"/>
              <a:gd name="connsiteY4" fmla="*/ 1741655 h 1741655"/>
              <a:gd name="connsiteX0" fmla="*/ 0 w 629444"/>
              <a:gd name="connsiteY0" fmla="*/ 49153 h 1744001"/>
              <a:gd name="connsiteX1" fmla="*/ 404530 w 629444"/>
              <a:gd name="connsiteY1" fmla="*/ 604664 h 1744001"/>
              <a:gd name="connsiteX2" fmla="*/ 536204 w 629444"/>
              <a:gd name="connsiteY2" fmla="*/ 882642 h 1744001"/>
              <a:gd name="connsiteX3" fmla="*/ 616671 w 629444"/>
              <a:gd name="connsiteY3" fmla="*/ 1102098 h 1744001"/>
              <a:gd name="connsiteX4" fmla="*/ 173040 w 629444"/>
              <a:gd name="connsiteY4" fmla="*/ 1744001 h 1744001"/>
              <a:gd name="connsiteX0" fmla="*/ 0 w 602253"/>
              <a:gd name="connsiteY0" fmla="*/ 47014 h 1774759"/>
              <a:gd name="connsiteX1" fmla="*/ 377339 w 602253"/>
              <a:gd name="connsiteY1" fmla="*/ 635422 h 1774759"/>
              <a:gd name="connsiteX2" fmla="*/ 509013 w 602253"/>
              <a:gd name="connsiteY2" fmla="*/ 913400 h 1774759"/>
              <a:gd name="connsiteX3" fmla="*/ 589480 w 602253"/>
              <a:gd name="connsiteY3" fmla="*/ 1132856 h 1774759"/>
              <a:gd name="connsiteX4" fmla="*/ 145849 w 602253"/>
              <a:gd name="connsiteY4" fmla="*/ 1774759 h 1774759"/>
              <a:gd name="connsiteX0" fmla="*/ 0 w 602253"/>
              <a:gd name="connsiteY0" fmla="*/ 0 h 1727745"/>
              <a:gd name="connsiteX1" fmla="*/ 377339 w 602253"/>
              <a:gd name="connsiteY1" fmla="*/ 588408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90586 w 602253"/>
              <a:gd name="connsiteY2" fmla="*/ 948629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085842 h 1727745"/>
              <a:gd name="connsiteX4" fmla="*/ 145849 w 590586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173568 h 1727745"/>
              <a:gd name="connsiteX4" fmla="*/ 145849 w 590586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173568 h 1727745"/>
              <a:gd name="connsiteX4" fmla="*/ 145849 w 590586"/>
              <a:gd name="connsiteY4" fmla="*/ 1727745 h 1727745"/>
              <a:gd name="connsiteX0" fmla="*/ 0 w 606770"/>
              <a:gd name="connsiteY0" fmla="*/ 0 h 1727745"/>
              <a:gd name="connsiteX1" fmla="*/ 442598 w 606770"/>
              <a:gd name="connsiteY1" fmla="*/ 637752 h 1727745"/>
              <a:gd name="connsiteX2" fmla="*/ 590586 w 606770"/>
              <a:gd name="connsiteY2" fmla="*/ 948629 h 1727745"/>
              <a:gd name="connsiteX3" fmla="*/ 589480 w 606770"/>
              <a:gd name="connsiteY3" fmla="*/ 1173568 h 1727745"/>
              <a:gd name="connsiteX4" fmla="*/ 145849 w 606770"/>
              <a:gd name="connsiteY4" fmla="*/ 1727745 h 1727745"/>
              <a:gd name="connsiteX0" fmla="*/ 0 w 840461"/>
              <a:gd name="connsiteY0" fmla="*/ 1083628 h 1113607"/>
              <a:gd name="connsiteX1" fmla="*/ 676289 w 840461"/>
              <a:gd name="connsiteY1" fmla="*/ 23614 h 1113607"/>
              <a:gd name="connsiteX2" fmla="*/ 824277 w 840461"/>
              <a:gd name="connsiteY2" fmla="*/ 334491 h 1113607"/>
              <a:gd name="connsiteX3" fmla="*/ 823171 w 840461"/>
              <a:gd name="connsiteY3" fmla="*/ 559430 h 1113607"/>
              <a:gd name="connsiteX4" fmla="*/ 379540 w 840461"/>
              <a:gd name="connsiteY4" fmla="*/ 1113607 h 1113607"/>
              <a:gd name="connsiteX0" fmla="*/ 0 w 840461"/>
              <a:gd name="connsiteY0" fmla="*/ 1087184 h 1117163"/>
              <a:gd name="connsiteX1" fmla="*/ 676289 w 840461"/>
              <a:gd name="connsiteY1" fmla="*/ 27170 h 1117163"/>
              <a:gd name="connsiteX2" fmla="*/ 824277 w 840461"/>
              <a:gd name="connsiteY2" fmla="*/ 338047 h 1117163"/>
              <a:gd name="connsiteX3" fmla="*/ 823171 w 840461"/>
              <a:gd name="connsiteY3" fmla="*/ 562986 h 1117163"/>
              <a:gd name="connsiteX4" fmla="*/ 379540 w 840461"/>
              <a:gd name="connsiteY4" fmla="*/ 1117163 h 1117163"/>
              <a:gd name="connsiteX0" fmla="*/ 0 w 840461"/>
              <a:gd name="connsiteY0" fmla="*/ 757908 h 787887"/>
              <a:gd name="connsiteX1" fmla="*/ 669415 w 840461"/>
              <a:gd name="connsiteY1" fmla="*/ 176040 h 787887"/>
              <a:gd name="connsiteX2" fmla="*/ 824277 w 840461"/>
              <a:gd name="connsiteY2" fmla="*/ 8771 h 787887"/>
              <a:gd name="connsiteX3" fmla="*/ 823171 w 840461"/>
              <a:gd name="connsiteY3" fmla="*/ 233710 h 787887"/>
              <a:gd name="connsiteX4" fmla="*/ 379540 w 840461"/>
              <a:gd name="connsiteY4" fmla="*/ 787887 h 787887"/>
              <a:gd name="connsiteX0" fmla="*/ 0 w 840461"/>
              <a:gd name="connsiteY0" fmla="*/ 779709 h 809688"/>
              <a:gd name="connsiteX1" fmla="*/ 669415 w 840461"/>
              <a:gd name="connsiteY1" fmla="*/ 197841 h 809688"/>
              <a:gd name="connsiteX2" fmla="*/ 824277 w 840461"/>
              <a:gd name="connsiteY2" fmla="*/ 30572 h 809688"/>
              <a:gd name="connsiteX3" fmla="*/ 823171 w 840461"/>
              <a:gd name="connsiteY3" fmla="*/ 255511 h 809688"/>
              <a:gd name="connsiteX4" fmla="*/ 379540 w 840461"/>
              <a:gd name="connsiteY4" fmla="*/ 809688 h 809688"/>
              <a:gd name="connsiteX0" fmla="*/ 0 w 840461"/>
              <a:gd name="connsiteY0" fmla="*/ 779709 h 809688"/>
              <a:gd name="connsiteX1" fmla="*/ 669415 w 840461"/>
              <a:gd name="connsiteY1" fmla="*/ 197841 h 809688"/>
              <a:gd name="connsiteX2" fmla="*/ 824277 w 840461"/>
              <a:gd name="connsiteY2" fmla="*/ 30572 h 809688"/>
              <a:gd name="connsiteX3" fmla="*/ 823171 w 840461"/>
              <a:gd name="connsiteY3" fmla="*/ 255511 h 809688"/>
              <a:gd name="connsiteX4" fmla="*/ 379540 w 840461"/>
              <a:gd name="connsiteY4" fmla="*/ 809688 h 809688"/>
              <a:gd name="connsiteX0" fmla="*/ 0 w 840461"/>
              <a:gd name="connsiteY0" fmla="*/ 769205 h 799184"/>
              <a:gd name="connsiteX1" fmla="*/ 566316 w 840461"/>
              <a:gd name="connsiteY1" fmla="*/ 270493 h 799184"/>
              <a:gd name="connsiteX2" fmla="*/ 824277 w 840461"/>
              <a:gd name="connsiteY2" fmla="*/ 20068 h 799184"/>
              <a:gd name="connsiteX3" fmla="*/ 823171 w 840461"/>
              <a:gd name="connsiteY3" fmla="*/ 245007 h 799184"/>
              <a:gd name="connsiteX4" fmla="*/ 379540 w 840461"/>
              <a:gd name="connsiteY4" fmla="*/ 799184 h 799184"/>
              <a:gd name="connsiteX0" fmla="*/ 0 w 824277"/>
              <a:gd name="connsiteY0" fmla="*/ 769205 h 799184"/>
              <a:gd name="connsiteX1" fmla="*/ 566316 w 824277"/>
              <a:gd name="connsiteY1" fmla="*/ 270493 h 799184"/>
              <a:gd name="connsiteX2" fmla="*/ 824277 w 824277"/>
              <a:gd name="connsiteY2" fmla="*/ 20068 h 799184"/>
              <a:gd name="connsiteX3" fmla="*/ 740692 w 824277"/>
              <a:gd name="connsiteY3" fmla="*/ 418248 h 799184"/>
              <a:gd name="connsiteX4" fmla="*/ 379540 w 824277"/>
              <a:gd name="connsiteY4" fmla="*/ 799184 h 799184"/>
              <a:gd name="connsiteX0" fmla="*/ 0 w 762581"/>
              <a:gd name="connsiteY0" fmla="*/ 628139 h 658118"/>
              <a:gd name="connsiteX1" fmla="*/ 566316 w 762581"/>
              <a:gd name="connsiteY1" fmla="*/ 129427 h 658118"/>
              <a:gd name="connsiteX2" fmla="*/ 755544 w 762581"/>
              <a:gd name="connsiteY2" fmla="*/ 59173 h 658118"/>
              <a:gd name="connsiteX3" fmla="*/ 740692 w 762581"/>
              <a:gd name="connsiteY3" fmla="*/ 277182 h 658118"/>
              <a:gd name="connsiteX4" fmla="*/ 379540 w 762581"/>
              <a:gd name="connsiteY4" fmla="*/ 658118 h 658118"/>
              <a:gd name="connsiteX0" fmla="*/ 0 w 794042"/>
              <a:gd name="connsiteY0" fmla="*/ 628139 h 658118"/>
              <a:gd name="connsiteX1" fmla="*/ 566316 w 794042"/>
              <a:gd name="connsiteY1" fmla="*/ 129427 h 658118"/>
              <a:gd name="connsiteX2" fmla="*/ 755544 w 794042"/>
              <a:gd name="connsiteY2" fmla="*/ 59173 h 658118"/>
              <a:gd name="connsiteX3" fmla="*/ 740692 w 794042"/>
              <a:gd name="connsiteY3" fmla="*/ 277182 h 658118"/>
              <a:gd name="connsiteX4" fmla="*/ 379540 w 794042"/>
              <a:gd name="connsiteY4" fmla="*/ 658118 h 658118"/>
              <a:gd name="connsiteX0" fmla="*/ 0 w 794042"/>
              <a:gd name="connsiteY0" fmla="*/ 611829 h 641808"/>
              <a:gd name="connsiteX1" fmla="*/ 566316 w 794042"/>
              <a:gd name="connsiteY1" fmla="*/ 113117 h 641808"/>
              <a:gd name="connsiteX2" fmla="*/ 755544 w 794042"/>
              <a:gd name="connsiteY2" fmla="*/ 42863 h 641808"/>
              <a:gd name="connsiteX3" fmla="*/ 740692 w 794042"/>
              <a:gd name="connsiteY3" fmla="*/ 260872 h 641808"/>
              <a:gd name="connsiteX4" fmla="*/ 379540 w 794042"/>
              <a:gd name="connsiteY4" fmla="*/ 641808 h 641808"/>
              <a:gd name="connsiteX0" fmla="*/ 0 w 779043"/>
              <a:gd name="connsiteY0" fmla="*/ 611829 h 641808"/>
              <a:gd name="connsiteX1" fmla="*/ 566316 w 779043"/>
              <a:gd name="connsiteY1" fmla="*/ 113117 h 641808"/>
              <a:gd name="connsiteX2" fmla="*/ 755544 w 779043"/>
              <a:gd name="connsiteY2" fmla="*/ 42863 h 641808"/>
              <a:gd name="connsiteX3" fmla="*/ 740692 w 779043"/>
              <a:gd name="connsiteY3" fmla="*/ 260872 h 641808"/>
              <a:gd name="connsiteX4" fmla="*/ 379540 w 779043"/>
              <a:gd name="connsiteY4" fmla="*/ 641808 h 641808"/>
              <a:gd name="connsiteX0" fmla="*/ 0 w 779043"/>
              <a:gd name="connsiteY0" fmla="*/ 585394 h 615373"/>
              <a:gd name="connsiteX1" fmla="*/ 476964 w 779043"/>
              <a:gd name="connsiteY1" fmla="*/ 162909 h 615373"/>
              <a:gd name="connsiteX2" fmla="*/ 755544 w 779043"/>
              <a:gd name="connsiteY2" fmla="*/ 16428 h 615373"/>
              <a:gd name="connsiteX3" fmla="*/ 740692 w 779043"/>
              <a:gd name="connsiteY3" fmla="*/ 234437 h 615373"/>
              <a:gd name="connsiteX4" fmla="*/ 379540 w 779043"/>
              <a:gd name="connsiteY4" fmla="*/ 615373 h 61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043" h="615373">
                <a:moveTo>
                  <a:pt x="0" y="585394"/>
                </a:moveTo>
                <a:cubicBezTo>
                  <a:pt x="231370" y="412049"/>
                  <a:pt x="227843" y="359175"/>
                  <a:pt x="476964" y="162909"/>
                </a:cubicBezTo>
                <a:cubicBezTo>
                  <a:pt x="647972" y="-10425"/>
                  <a:pt x="650927" y="-18205"/>
                  <a:pt x="755544" y="16428"/>
                </a:cubicBezTo>
                <a:cubicBezTo>
                  <a:pt x="796415" y="131462"/>
                  <a:pt x="779128" y="144837"/>
                  <a:pt x="740692" y="234437"/>
                </a:cubicBezTo>
                <a:cubicBezTo>
                  <a:pt x="558374" y="495924"/>
                  <a:pt x="599926" y="414198"/>
                  <a:pt x="379540" y="615373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42" name="Rett linje 41"/>
          <p:cNvCxnSpPr/>
          <p:nvPr/>
        </p:nvCxnSpPr>
        <p:spPr>
          <a:xfrm flipH="1" flipV="1">
            <a:off x="6509308" y="1869420"/>
            <a:ext cx="134426" cy="82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9"/>
          <p:cNvSpPr txBox="1">
            <a:spLocks noChangeArrowheads="1"/>
          </p:cNvSpPr>
          <p:nvPr/>
        </p:nvSpPr>
        <p:spPr bwMode="auto">
          <a:xfrm>
            <a:off x="6794871" y="1820158"/>
            <a:ext cx="708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44" name="Rett linje 43"/>
          <p:cNvCxnSpPr/>
          <p:nvPr/>
        </p:nvCxnSpPr>
        <p:spPr>
          <a:xfrm>
            <a:off x="6607021" y="1864754"/>
            <a:ext cx="127658" cy="79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Sylinder 12"/>
          <p:cNvSpPr txBox="1">
            <a:spLocks noChangeArrowheads="1"/>
          </p:cNvSpPr>
          <p:nvPr/>
        </p:nvSpPr>
        <p:spPr bwMode="auto">
          <a:xfrm>
            <a:off x="6449463" y="2065608"/>
            <a:ext cx="887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51" name="TekstSylinder 15"/>
          <p:cNvSpPr txBox="1">
            <a:spLocks noChangeArrowheads="1"/>
          </p:cNvSpPr>
          <p:nvPr/>
        </p:nvSpPr>
        <p:spPr bwMode="auto">
          <a:xfrm>
            <a:off x="5220072" y="609926"/>
            <a:ext cx="1356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SKYTING</a:t>
            </a:r>
          </a:p>
        </p:txBody>
      </p:sp>
      <p:sp>
        <p:nvSpPr>
          <p:cNvPr id="55" name="Frihåndsform 54"/>
          <p:cNvSpPr/>
          <p:nvPr/>
        </p:nvSpPr>
        <p:spPr>
          <a:xfrm>
            <a:off x="3005801" y="1870141"/>
            <a:ext cx="4003540" cy="4139501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830207"/>
              <a:gd name="connsiteX1" fmla="*/ 2050817 w 2493158"/>
              <a:gd name="connsiteY1" fmla="*/ 238430 h 2830207"/>
              <a:gd name="connsiteX2" fmla="*/ 1906520 w 2493158"/>
              <a:gd name="connsiteY2" fmla="*/ 527225 h 2830207"/>
              <a:gd name="connsiteX3" fmla="*/ 2122352 w 2493158"/>
              <a:gd name="connsiteY3" fmla="*/ 815529 h 2830207"/>
              <a:gd name="connsiteX4" fmla="*/ 2482073 w 2493158"/>
              <a:gd name="connsiteY4" fmla="*/ 1103833 h 2830207"/>
              <a:gd name="connsiteX5" fmla="*/ 2266240 w 2493158"/>
              <a:gd name="connsiteY5" fmla="*/ 1247986 h 2830207"/>
              <a:gd name="connsiteX6" fmla="*/ 1978464 w 2493158"/>
              <a:gd name="connsiteY6" fmla="*/ 1392139 h 2830207"/>
              <a:gd name="connsiteX7" fmla="*/ 1546799 w 2493158"/>
              <a:gd name="connsiteY7" fmla="*/ 1752520 h 2830207"/>
              <a:gd name="connsiteX8" fmla="*/ 1043190 w 2493158"/>
              <a:gd name="connsiteY8" fmla="*/ 1968748 h 2830207"/>
              <a:gd name="connsiteX9" fmla="*/ 683470 w 2493158"/>
              <a:gd name="connsiteY9" fmla="*/ 2112900 h 2830207"/>
              <a:gd name="connsiteX10" fmla="*/ 611525 w 2493158"/>
              <a:gd name="connsiteY10" fmla="*/ 2473281 h 2830207"/>
              <a:gd name="connsiteX11" fmla="*/ 348555 w 2493158"/>
              <a:gd name="connsiteY11" fmla="*/ 2668781 h 2830207"/>
              <a:gd name="connsiteX12" fmla="*/ 107916 w 2493158"/>
              <a:gd name="connsiteY12" fmla="*/ 2761586 h 2830207"/>
              <a:gd name="connsiteX13" fmla="*/ 35972 w 2493158"/>
              <a:gd name="connsiteY13" fmla="*/ 2257053 h 2830207"/>
              <a:gd name="connsiteX14" fmla="*/ 323748 w 2493158"/>
              <a:gd name="connsiteY14" fmla="*/ 1680443 h 2830207"/>
              <a:gd name="connsiteX15" fmla="*/ 755413 w 2493158"/>
              <a:gd name="connsiteY15" fmla="*/ 1536291 h 2830207"/>
              <a:gd name="connsiteX16" fmla="*/ 1402910 w 2493158"/>
              <a:gd name="connsiteY16" fmla="*/ 1031758 h 2830207"/>
              <a:gd name="connsiteX17" fmla="*/ 1906520 w 2493158"/>
              <a:gd name="connsiteY17" fmla="*/ 1031757 h 2830207"/>
              <a:gd name="connsiteX18" fmla="*/ 2050408 w 2493158"/>
              <a:gd name="connsiteY18" fmla="*/ 887605 h 2830207"/>
              <a:gd name="connsiteX19" fmla="*/ 1906520 w 2493158"/>
              <a:gd name="connsiteY19" fmla="*/ 743453 h 2830207"/>
              <a:gd name="connsiteX20" fmla="*/ 1834575 w 2493158"/>
              <a:gd name="connsiteY20" fmla="*/ 599300 h 2830207"/>
              <a:gd name="connsiteX21" fmla="*/ 1474855 w 2493158"/>
              <a:gd name="connsiteY21" fmla="*/ 599301 h 2830207"/>
              <a:gd name="connsiteX22" fmla="*/ 1259022 w 2493158"/>
              <a:gd name="connsiteY22" fmla="*/ 455149 h 2830207"/>
              <a:gd name="connsiteX23" fmla="*/ 1187078 w 2493158"/>
              <a:gd name="connsiteY23" fmla="*/ 238921 h 2830207"/>
              <a:gd name="connsiteX24" fmla="*/ 1474855 w 2493158"/>
              <a:gd name="connsiteY24" fmla="*/ 94769 h 2830207"/>
              <a:gd name="connsiteX25" fmla="*/ 1868421 w 2493158"/>
              <a:gd name="connsiteY25" fmla="*/ 0 h 2830207"/>
              <a:gd name="connsiteX0" fmla="*/ 2371577 w 2741911"/>
              <a:gd name="connsiteY0" fmla="*/ 94414 h 3402983"/>
              <a:gd name="connsiteX1" fmla="*/ 2299570 w 2741911"/>
              <a:gd name="connsiteY1" fmla="*/ 238430 h 3402983"/>
              <a:gd name="connsiteX2" fmla="*/ 2155273 w 2741911"/>
              <a:gd name="connsiteY2" fmla="*/ 527225 h 3402983"/>
              <a:gd name="connsiteX3" fmla="*/ 2371105 w 2741911"/>
              <a:gd name="connsiteY3" fmla="*/ 815529 h 3402983"/>
              <a:gd name="connsiteX4" fmla="*/ 2730826 w 2741911"/>
              <a:gd name="connsiteY4" fmla="*/ 1103833 h 3402983"/>
              <a:gd name="connsiteX5" fmla="*/ 2514993 w 2741911"/>
              <a:gd name="connsiteY5" fmla="*/ 1247986 h 3402983"/>
              <a:gd name="connsiteX6" fmla="*/ 2227217 w 2741911"/>
              <a:gd name="connsiteY6" fmla="*/ 1392139 h 3402983"/>
              <a:gd name="connsiteX7" fmla="*/ 1795552 w 2741911"/>
              <a:gd name="connsiteY7" fmla="*/ 1752520 h 3402983"/>
              <a:gd name="connsiteX8" fmla="*/ 1291943 w 2741911"/>
              <a:gd name="connsiteY8" fmla="*/ 1968748 h 3402983"/>
              <a:gd name="connsiteX9" fmla="*/ 932223 w 2741911"/>
              <a:gd name="connsiteY9" fmla="*/ 2112900 h 3402983"/>
              <a:gd name="connsiteX10" fmla="*/ 860278 w 2741911"/>
              <a:gd name="connsiteY10" fmla="*/ 2473281 h 3402983"/>
              <a:gd name="connsiteX11" fmla="*/ 597308 w 2741911"/>
              <a:gd name="connsiteY11" fmla="*/ 2668781 h 3402983"/>
              <a:gd name="connsiteX12" fmla="*/ 52096 w 2741911"/>
              <a:gd name="connsiteY12" fmla="*/ 3334362 h 3402983"/>
              <a:gd name="connsiteX13" fmla="*/ 284725 w 2741911"/>
              <a:gd name="connsiteY13" fmla="*/ 2257053 h 3402983"/>
              <a:gd name="connsiteX14" fmla="*/ 572501 w 2741911"/>
              <a:gd name="connsiteY14" fmla="*/ 1680443 h 3402983"/>
              <a:gd name="connsiteX15" fmla="*/ 1004166 w 2741911"/>
              <a:gd name="connsiteY15" fmla="*/ 1536291 h 3402983"/>
              <a:gd name="connsiteX16" fmla="*/ 1651663 w 2741911"/>
              <a:gd name="connsiteY16" fmla="*/ 1031758 h 3402983"/>
              <a:gd name="connsiteX17" fmla="*/ 2155273 w 2741911"/>
              <a:gd name="connsiteY17" fmla="*/ 1031757 h 3402983"/>
              <a:gd name="connsiteX18" fmla="*/ 2299161 w 2741911"/>
              <a:gd name="connsiteY18" fmla="*/ 887605 h 3402983"/>
              <a:gd name="connsiteX19" fmla="*/ 2155273 w 2741911"/>
              <a:gd name="connsiteY19" fmla="*/ 743453 h 3402983"/>
              <a:gd name="connsiteX20" fmla="*/ 2083328 w 2741911"/>
              <a:gd name="connsiteY20" fmla="*/ 599300 h 3402983"/>
              <a:gd name="connsiteX21" fmla="*/ 1723608 w 2741911"/>
              <a:gd name="connsiteY21" fmla="*/ 599301 h 3402983"/>
              <a:gd name="connsiteX22" fmla="*/ 1507775 w 2741911"/>
              <a:gd name="connsiteY22" fmla="*/ 455149 h 3402983"/>
              <a:gd name="connsiteX23" fmla="*/ 1435831 w 2741911"/>
              <a:gd name="connsiteY23" fmla="*/ 238921 h 3402983"/>
              <a:gd name="connsiteX24" fmla="*/ 1723608 w 2741911"/>
              <a:gd name="connsiteY24" fmla="*/ 94769 h 3402983"/>
              <a:gd name="connsiteX25" fmla="*/ 2117174 w 2741911"/>
              <a:gd name="connsiteY25" fmla="*/ 0 h 3402983"/>
              <a:gd name="connsiteX0" fmla="*/ 2396183 w 2766517"/>
              <a:gd name="connsiteY0" fmla="*/ 94414 h 3350409"/>
              <a:gd name="connsiteX1" fmla="*/ 2324176 w 2766517"/>
              <a:gd name="connsiteY1" fmla="*/ 238430 h 3350409"/>
              <a:gd name="connsiteX2" fmla="*/ 2179879 w 2766517"/>
              <a:gd name="connsiteY2" fmla="*/ 527225 h 3350409"/>
              <a:gd name="connsiteX3" fmla="*/ 2395711 w 2766517"/>
              <a:gd name="connsiteY3" fmla="*/ 815529 h 3350409"/>
              <a:gd name="connsiteX4" fmla="*/ 2755432 w 2766517"/>
              <a:gd name="connsiteY4" fmla="*/ 1103833 h 3350409"/>
              <a:gd name="connsiteX5" fmla="*/ 2539599 w 2766517"/>
              <a:gd name="connsiteY5" fmla="*/ 1247986 h 3350409"/>
              <a:gd name="connsiteX6" fmla="*/ 2251823 w 2766517"/>
              <a:gd name="connsiteY6" fmla="*/ 1392139 h 3350409"/>
              <a:gd name="connsiteX7" fmla="*/ 1820158 w 2766517"/>
              <a:gd name="connsiteY7" fmla="*/ 1752520 h 3350409"/>
              <a:gd name="connsiteX8" fmla="*/ 1316549 w 2766517"/>
              <a:gd name="connsiteY8" fmla="*/ 1968748 h 3350409"/>
              <a:gd name="connsiteX9" fmla="*/ 956829 w 2766517"/>
              <a:gd name="connsiteY9" fmla="*/ 2112900 h 3350409"/>
              <a:gd name="connsiteX10" fmla="*/ 884884 w 2766517"/>
              <a:gd name="connsiteY10" fmla="*/ 2473281 h 3350409"/>
              <a:gd name="connsiteX11" fmla="*/ 621914 w 2766517"/>
              <a:gd name="connsiteY11" fmla="*/ 2668781 h 3350409"/>
              <a:gd name="connsiteX12" fmla="*/ 76702 w 2766517"/>
              <a:gd name="connsiteY12" fmla="*/ 3334362 h 3350409"/>
              <a:gd name="connsiteX13" fmla="*/ 161701 w 2766517"/>
              <a:gd name="connsiteY13" fmla="*/ 2765064 h 3350409"/>
              <a:gd name="connsiteX14" fmla="*/ 309331 w 2766517"/>
              <a:gd name="connsiteY14" fmla="*/ 2257053 h 3350409"/>
              <a:gd name="connsiteX15" fmla="*/ 597107 w 2766517"/>
              <a:gd name="connsiteY15" fmla="*/ 1680443 h 3350409"/>
              <a:gd name="connsiteX16" fmla="*/ 1028772 w 2766517"/>
              <a:gd name="connsiteY16" fmla="*/ 1536291 h 3350409"/>
              <a:gd name="connsiteX17" fmla="*/ 1676269 w 2766517"/>
              <a:gd name="connsiteY17" fmla="*/ 1031758 h 3350409"/>
              <a:gd name="connsiteX18" fmla="*/ 2179879 w 2766517"/>
              <a:gd name="connsiteY18" fmla="*/ 1031757 h 3350409"/>
              <a:gd name="connsiteX19" fmla="*/ 2323767 w 2766517"/>
              <a:gd name="connsiteY19" fmla="*/ 887605 h 3350409"/>
              <a:gd name="connsiteX20" fmla="*/ 2179879 w 2766517"/>
              <a:gd name="connsiteY20" fmla="*/ 743453 h 3350409"/>
              <a:gd name="connsiteX21" fmla="*/ 2107934 w 2766517"/>
              <a:gd name="connsiteY21" fmla="*/ 599300 h 3350409"/>
              <a:gd name="connsiteX22" fmla="*/ 1748214 w 2766517"/>
              <a:gd name="connsiteY22" fmla="*/ 599301 h 3350409"/>
              <a:gd name="connsiteX23" fmla="*/ 1532381 w 2766517"/>
              <a:gd name="connsiteY23" fmla="*/ 455149 h 3350409"/>
              <a:gd name="connsiteX24" fmla="*/ 1460437 w 2766517"/>
              <a:gd name="connsiteY24" fmla="*/ 238921 h 3350409"/>
              <a:gd name="connsiteX25" fmla="*/ 1748214 w 2766517"/>
              <a:gd name="connsiteY25" fmla="*/ 94769 h 3350409"/>
              <a:gd name="connsiteX26" fmla="*/ 2141780 w 2766517"/>
              <a:gd name="connsiteY26" fmla="*/ 0 h 3350409"/>
              <a:gd name="connsiteX0" fmla="*/ 2406324 w 2776658"/>
              <a:gd name="connsiteY0" fmla="*/ 94414 h 3403607"/>
              <a:gd name="connsiteX1" fmla="*/ 2334317 w 2776658"/>
              <a:gd name="connsiteY1" fmla="*/ 238430 h 3403607"/>
              <a:gd name="connsiteX2" fmla="*/ 2190020 w 2776658"/>
              <a:gd name="connsiteY2" fmla="*/ 527225 h 3403607"/>
              <a:gd name="connsiteX3" fmla="*/ 2405852 w 2776658"/>
              <a:gd name="connsiteY3" fmla="*/ 815529 h 3403607"/>
              <a:gd name="connsiteX4" fmla="*/ 2765573 w 2776658"/>
              <a:gd name="connsiteY4" fmla="*/ 1103833 h 3403607"/>
              <a:gd name="connsiteX5" fmla="*/ 2549740 w 2776658"/>
              <a:gd name="connsiteY5" fmla="*/ 1247986 h 3403607"/>
              <a:gd name="connsiteX6" fmla="*/ 2261964 w 2776658"/>
              <a:gd name="connsiteY6" fmla="*/ 1392139 h 3403607"/>
              <a:gd name="connsiteX7" fmla="*/ 1830299 w 2776658"/>
              <a:gd name="connsiteY7" fmla="*/ 1752520 h 3403607"/>
              <a:gd name="connsiteX8" fmla="*/ 1326690 w 2776658"/>
              <a:gd name="connsiteY8" fmla="*/ 1968748 h 3403607"/>
              <a:gd name="connsiteX9" fmla="*/ 966970 w 2776658"/>
              <a:gd name="connsiteY9" fmla="*/ 2112900 h 3403607"/>
              <a:gd name="connsiteX10" fmla="*/ 895025 w 2776658"/>
              <a:gd name="connsiteY10" fmla="*/ 2473281 h 3403607"/>
              <a:gd name="connsiteX11" fmla="*/ 632055 w 2776658"/>
              <a:gd name="connsiteY11" fmla="*/ 2668781 h 3403607"/>
              <a:gd name="connsiteX12" fmla="*/ 86843 w 2776658"/>
              <a:gd name="connsiteY12" fmla="*/ 3334362 h 3403607"/>
              <a:gd name="connsiteX13" fmla="*/ 110994 w 2776658"/>
              <a:gd name="connsiteY13" fmla="*/ 3084256 h 3403607"/>
              <a:gd name="connsiteX14" fmla="*/ 171842 w 2776658"/>
              <a:gd name="connsiteY14" fmla="*/ 2765064 h 3403607"/>
              <a:gd name="connsiteX15" fmla="*/ 319472 w 2776658"/>
              <a:gd name="connsiteY15" fmla="*/ 2257053 h 3403607"/>
              <a:gd name="connsiteX16" fmla="*/ 607248 w 2776658"/>
              <a:gd name="connsiteY16" fmla="*/ 1680443 h 3403607"/>
              <a:gd name="connsiteX17" fmla="*/ 1038913 w 2776658"/>
              <a:gd name="connsiteY17" fmla="*/ 1536291 h 3403607"/>
              <a:gd name="connsiteX18" fmla="*/ 1686410 w 2776658"/>
              <a:gd name="connsiteY18" fmla="*/ 1031758 h 3403607"/>
              <a:gd name="connsiteX19" fmla="*/ 2190020 w 2776658"/>
              <a:gd name="connsiteY19" fmla="*/ 1031757 h 3403607"/>
              <a:gd name="connsiteX20" fmla="*/ 2333908 w 2776658"/>
              <a:gd name="connsiteY20" fmla="*/ 887605 h 3403607"/>
              <a:gd name="connsiteX21" fmla="*/ 2190020 w 2776658"/>
              <a:gd name="connsiteY21" fmla="*/ 743453 h 3403607"/>
              <a:gd name="connsiteX22" fmla="*/ 2118075 w 2776658"/>
              <a:gd name="connsiteY22" fmla="*/ 599300 h 3403607"/>
              <a:gd name="connsiteX23" fmla="*/ 1758355 w 2776658"/>
              <a:gd name="connsiteY23" fmla="*/ 599301 h 3403607"/>
              <a:gd name="connsiteX24" fmla="*/ 1542522 w 2776658"/>
              <a:gd name="connsiteY24" fmla="*/ 455149 h 3403607"/>
              <a:gd name="connsiteX25" fmla="*/ 1470578 w 2776658"/>
              <a:gd name="connsiteY25" fmla="*/ 238921 h 3403607"/>
              <a:gd name="connsiteX26" fmla="*/ 1758355 w 2776658"/>
              <a:gd name="connsiteY26" fmla="*/ 94769 h 3403607"/>
              <a:gd name="connsiteX27" fmla="*/ 2151921 w 2776658"/>
              <a:gd name="connsiteY27" fmla="*/ 0 h 3403607"/>
              <a:gd name="connsiteX0" fmla="*/ 3693601 w 4063935"/>
              <a:gd name="connsiteY0" fmla="*/ 94414 h 3397850"/>
              <a:gd name="connsiteX1" fmla="*/ 3621594 w 4063935"/>
              <a:gd name="connsiteY1" fmla="*/ 238430 h 3397850"/>
              <a:gd name="connsiteX2" fmla="*/ 3477297 w 4063935"/>
              <a:gd name="connsiteY2" fmla="*/ 527225 h 3397850"/>
              <a:gd name="connsiteX3" fmla="*/ 3693129 w 4063935"/>
              <a:gd name="connsiteY3" fmla="*/ 815529 h 3397850"/>
              <a:gd name="connsiteX4" fmla="*/ 4052850 w 4063935"/>
              <a:gd name="connsiteY4" fmla="*/ 1103833 h 3397850"/>
              <a:gd name="connsiteX5" fmla="*/ 3837017 w 4063935"/>
              <a:gd name="connsiteY5" fmla="*/ 1247986 h 3397850"/>
              <a:gd name="connsiteX6" fmla="*/ 3549241 w 4063935"/>
              <a:gd name="connsiteY6" fmla="*/ 1392139 h 3397850"/>
              <a:gd name="connsiteX7" fmla="*/ 3117576 w 4063935"/>
              <a:gd name="connsiteY7" fmla="*/ 1752520 h 3397850"/>
              <a:gd name="connsiteX8" fmla="*/ 2613967 w 4063935"/>
              <a:gd name="connsiteY8" fmla="*/ 1968748 h 3397850"/>
              <a:gd name="connsiteX9" fmla="*/ 2254247 w 4063935"/>
              <a:gd name="connsiteY9" fmla="*/ 2112900 h 3397850"/>
              <a:gd name="connsiteX10" fmla="*/ 2182302 w 4063935"/>
              <a:gd name="connsiteY10" fmla="*/ 2473281 h 3397850"/>
              <a:gd name="connsiteX11" fmla="*/ 1919332 w 4063935"/>
              <a:gd name="connsiteY11" fmla="*/ 2668781 h 3397850"/>
              <a:gd name="connsiteX12" fmla="*/ 1374120 w 4063935"/>
              <a:gd name="connsiteY12" fmla="*/ 3334362 h 3397850"/>
              <a:gd name="connsiteX13" fmla="*/ 14166 w 4063935"/>
              <a:gd name="connsiteY13" fmla="*/ 3049712 h 3397850"/>
              <a:gd name="connsiteX14" fmla="*/ 1459119 w 4063935"/>
              <a:gd name="connsiteY14" fmla="*/ 2765064 h 3397850"/>
              <a:gd name="connsiteX15" fmla="*/ 1606749 w 4063935"/>
              <a:gd name="connsiteY15" fmla="*/ 2257053 h 3397850"/>
              <a:gd name="connsiteX16" fmla="*/ 1894525 w 4063935"/>
              <a:gd name="connsiteY16" fmla="*/ 1680443 h 3397850"/>
              <a:gd name="connsiteX17" fmla="*/ 2326190 w 4063935"/>
              <a:gd name="connsiteY17" fmla="*/ 1536291 h 3397850"/>
              <a:gd name="connsiteX18" fmla="*/ 2973687 w 4063935"/>
              <a:gd name="connsiteY18" fmla="*/ 1031758 h 3397850"/>
              <a:gd name="connsiteX19" fmla="*/ 3477297 w 4063935"/>
              <a:gd name="connsiteY19" fmla="*/ 1031757 h 3397850"/>
              <a:gd name="connsiteX20" fmla="*/ 3621185 w 4063935"/>
              <a:gd name="connsiteY20" fmla="*/ 887605 h 3397850"/>
              <a:gd name="connsiteX21" fmla="*/ 3477297 w 4063935"/>
              <a:gd name="connsiteY21" fmla="*/ 743453 h 3397850"/>
              <a:gd name="connsiteX22" fmla="*/ 3405352 w 4063935"/>
              <a:gd name="connsiteY22" fmla="*/ 599300 h 3397850"/>
              <a:gd name="connsiteX23" fmla="*/ 3045632 w 4063935"/>
              <a:gd name="connsiteY23" fmla="*/ 599301 h 3397850"/>
              <a:gd name="connsiteX24" fmla="*/ 2829799 w 4063935"/>
              <a:gd name="connsiteY24" fmla="*/ 455149 h 3397850"/>
              <a:gd name="connsiteX25" fmla="*/ 2757855 w 4063935"/>
              <a:gd name="connsiteY25" fmla="*/ 238921 h 3397850"/>
              <a:gd name="connsiteX26" fmla="*/ 3045632 w 4063935"/>
              <a:gd name="connsiteY26" fmla="*/ 94769 h 3397850"/>
              <a:gd name="connsiteX27" fmla="*/ 3439198 w 4063935"/>
              <a:gd name="connsiteY27" fmla="*/ 0 h 3397850"/>
              <a:gd name="connsiteX0" fmla="*/ 3693601 w 4063935"/>
              <a:gd name="connsiteY0" fmla="*/ 94414 h 3397850"/>
              <a:gd name="connsiteX1" fmla="*/ 3621594 w 4063935"/>
              <a:gd name="connsiteY1" fmla="*/ 238430 h 3397850"/>
              <a:gd name="connsiteX2" fmla="*/ 3477297 w 4063935"/>
              <a:gd name="connsiteY2" fmla="*/ 527225 h 3397850"/>
              <a:gd name="connsiteX3" fmla="*/ 3693129 w 4063935"/>
              <a:gd name="connsiteY3" fmla="*/ 815529 h 3397850"/>
              <a:gd name="connsiteX4" fmla="*/ 4052850 w 4063935"/>
              <a:gd name="connsiteY4" fmla="*/ 1103833 h 3397850"/>
              <a:gd name="connsiteX5" fmla="*/ 3837017 w 4063935"/>
              <a:gd name="connsiteY5" fmla="*/ 1247986 h 3397850"/>
              <a:gd name="connsiteX6" fmla="*/ 3549241 w 4063935"/>
              <a:gd name="connsiteY6" fmla="*/ 1392139 h 3397850"/>
              <a:gd name="connsiteX7" fmla="*/ 3117576 w 4063935"/>
              <a:gd name="connsiteY7" fmla="*/ 1752520 h 3397850"/>
              <a:gd name="connsiteX8" fmla="*/ 2613967 w 4063935"/>
              <a:gd name="connsiteY8" fmla="*/ 1968748 h 3397850"/>
              <a:gd name="connsiteX9" fmla="*/ 2254247 w 4063935"/>
              <a:gd name="connsiteY9" fmla="*/ 2112900 h 3397850"/>
              <a:gd name="connsiteX10" fmla="*/ 2182302 w 4063935"/>
              <a:gd name="connsiteY10" fmla="*/ 2473281 h 3397850"/>
              <a:gd name="connsiteX11" fmla="*/ 1919332 w 4063935"/>
              <a:gd name="connsiteY11" fmla="*/ 2668781 h 3397850"/>
              <a:gd name="connsiteX12" fmla="*/ 1374120 w 4063935"/>
              <a:gd name="connsiteY12" fmla="*/ 3334362 h 3397850"/>
              <a:gd name="connsiteX13" fmla="*/ 14166 w 4063935"/>
              <a:gd name="connsiteY13" fmla="*/ 3049712 h 3397850"/>
              <a:gd name="connsiteX14" fmla="*/ 1459119 w 4063935"/>
              <a:gd name="connsiteY14" fmla="*/ 2765064 h 3397850"/>
              <a:gd name="connsiteX15" fmla="*/ 1606749 w 4063935"/>
              <a:gd name="connsiteY15" fmla="*/ 2257053 h 3397850"/>
              <a:gd name="connsiteX16" fmla="*/ 1894525 w 4063935"/>
              <a:gd name="connsiteY16" fmla="*/ 1680443 h 3397850"/>
              <a:gd name="connsiteX17" fmla="*/ 2326190 w 4063935"/>
              <a:gd name="connsiteY17" fmla="*/ 1536291 h 3397850"/>
              <a:gd name="connsiteX18" fmla="*/ 2973687 w 4063935"/>
              <a:gd name="connsiteY18" fmla="*/ 1031758 h 3397850"/>
              <a:gd name="connsiteX19" fmla="*/ 3477297 w 4063935"/>
              <a:gd name="connsiteY19" fmla="*/ 1031757 h 3397850"/>
              <a:gd name="connsiteX20" fmla="*/ 3621185 w 4063935"/>
              <a:gd name="connsiteY20" fmla="*/ 887605 h 3397850"/>
              <a:gd name="connsiteX21" fmla="*/ 3477297 w 4063935"/>
              <a:gd name="connsiteY21" fmla="*/ 743453 h 3397850"/>
              <a:gd name="connsiteX22" fmla="*/ 3405352 w 4063935"/>
              <a:gd name="connsiteY22" fmla="*/ 599300 h 3397850"/>
              <a:gd name="connsiteX23" fmla="*/ 3045632 w 4063935"/>
              <a:gd name="connsiteY23" fmla="*/ 599301 h 3397850"/>
              <a:gd name="connsiteX24" fmla="*/ 2829799 w 4063935"/>
              <a:gd name="connsiteY24" fmla="*/ 455149 h 3397850"/>
              <a:gd name="connsiteX25" fmla="*/ 2757855 w 4063935"/>
              <a:gd name="connsiteY25" fmla="*/ 238921 h 3397850"/>
              <a:gd name="connsiteX26" fmla="*/ 3045632 w 4063935"/>
              <a:gd name="connsiteY26" fmla="*/ 94769 h 3397850"/>
              <a:gd name="connsiteX27" fmla="*/ 3439198 w 4063935"/>
              <a:gd name="connsiteY27" fmla="*/ 0 h 3397850"/>
              <a:gd name="connsiteX0" fmla="*/ 3804334 w 4174668"/>
              <a:gd name="connsiteY0" fmla="*/ 94414 h 3438231"/>
              <a:gd name="connsiteX1" fmla="*/ 3732327 w 4174668"/>
              <a:gd name="connsiteY1" fmla="*/ 238430 h 3438231"/>
              <a:gd name="connsiteX2" fmla="*/ 3588030 w 4174668"/>
              <a:gd name="connsiteY2" fmla="*/ 527225 h 3438231"/>
              <a:gd name="connsiteX3" fmla="*/ 3803862 w 4174668"/>
              <a:gd name="connsiteY3" fmla="*/ 815529 h 3438231"/>
              <a:gd name="connsiteX4" fmla="*/ 4163583 w 4174668"/>
              <a:gd name="connsiteY4" fmla="*/ 1103833 h 3438231"/>
              <a:gd name="connsiteX5" fmla="*/ 3947750 w 4174668"/>
              <a:gd name="connsiteY5" fmla="*/ 1247986 h 3438231"/>
              <a:gd name="connsiteX6" fmla="*/ 3659974 w 4174668"/>
              <a:gd name="connsiteY6" fmla="*/ 1392139 h 3438231"/>
              <a:gd name="connsiteX7" fmla="*/ 3228309 w 4174668"/>
              <a:gd name="connsiteY7" fmla="*/ 1752520 h 3438231"/>
              <a:gd name="connsiteX8" fmla="*/ 2724700 w 4174668"/>
              <a:gd name="connsiteY8" fmla="*/ 1968748 h 3438231"/>
              <a:gd name="connsiteX9" fmla="*/ 2364980 w 4174668"/>
              <a:gd name="connsiteY9" fmla="*/ 2112900 h 3438231"/>
              <a:gd name="connsiteX10" fmla="*/ 2293035 w 4174668"/>
              <a:gd name="connsiteY10" fmla="*/ 2473281 h 3438231"/>
              <a:gd name="connsiteX11" fmla="*/ 2030065 w 4174668"/>
              <a:gd name="connsiteY11" fmla="*/ 2668781 h 3438231"/>
              <a:gd name="connsiteX12" fmla="*/ 1484853 w 4174668"/>
              <a:gd name="connsiteY12" fmla="*/ 3334362 h 3438231"/>
              <a:gd name="connsiteX13" fmla="*/ 820457 w 4174668"/>
              <a:gd name="connsiteY13" fmla="*/ 3291994 h 3438231"/>
              <a:gd name="connsiteX14" fmla="*/ 124899 w 4174668"/>
              <a:gd name="connsiteY14" fmla="*/ 3049712 h 3438231"/>
              <a:gd name="connsiteX15" fmla="*/ 1569852 w 4174668"/>
              <a:gd name="connsiteY15" fmla="*/ 2765064 h 3438231"/>
              <a:gd name="connsiteX16" fmla="*/ 1717482 w 4174668"/>
              <a:gd name="connsiteY16" fmla="*/ 2257053 h 3438231"/>
              <a:gd name="connsiteX17" fmla="*/ 2005258 w 4174668"/>
              <a:gd name="connsiteY17" fmla="*/ 1680443 h 3438231"/>
              <a:gd name="connsiteX18" fmla="*/ 2436923 w 4174668"/>
              <a:gd name="connsiteY18" fmla="*/ 1536291 h 3438231"/>
              <a:gd name="connsiteX19" fmla="*/ 3084420 w 4174668"/>
              <a:gd name="connsiteY19" fmla="*/ 1031758 h 3438231"/>
              <a:gd name="connsiteX20" fmla="*/ 3588030 w 4174668"/>
              <a:gd name="connsiteY20" fmla="*/ 1031757 h 3438231"/>
              <a:gd name="connsiteX21" fmla="*/ 3731918 w 4174668"/>
              <a:gd name="connsiteY21" fmla="*/ 887605 h 3438231"/>
              <a:gd name="connsiteX22" fmla="*/ 3588030 w 4174668"/>
              <a:gd name="connsiteY22" fmla="*/ 743453 h 3438231"/>
              <a:gd name="connsiteX23" fmla="*/ 3516085 w 4174668"/>
              <a:gd name="connsiteY23" fmla="*/ 599300 h 3438231"/>
              <a:gd name="connsiteX24" fmla="*/ 3156365 w 4174668"/>
              <a:gd name="connsiteY24" fmla="*/ 599301 h 3438231"/>
              <a:gd name="connsiteX25" fmla="*/ 2940532 w 4174668"/>
              <a:gd name="connsiteY25" fmla="*/ 455149 h 3438231"/>
              <a:gd name="connsiteX26" fmla="*/ 2868588 w 4174668"/>
              <a:gd name="connsiteY26" fmla="*/ 238921 h 3438231"/>
              <a:gd name="connsiteX27" fmla="*/ 3156365 w 4174668"/>
              <a:gd name="connsiteY27" fmla="*/ 94769 h 3438231"/>
              <a:gd name="connsiteX28" fmla="*/ 3549931 w 4174668"/>
              <a:gd name="connsiteY28" fmla="*/ 0 h 3438231"/>
              <a:gd name="connsiteX0" fmla="*/ 3906094 w 4276428"/>
              <a:gd name="connsiteY0" fmla="*/ 94414 h 3666452"/>
              <a:gd name="connsiteX1" fmla="*/ 3834087 w 4276428"/>
              <a:gd name="connsiteY1" fmla="*/ 238430 h 3666452"/>
              <a:gd name="connsiteX2" fmla="*/ 3689790 w 4276428"/>
              <a:gd name="connsiteY2" fmla="*/ 527225 h 3666452"/>
              <a:gd name="connsiteX3" fmla="*/ 3905622 w 4276428"/>
              <a:gd name="connsiteY3" fmla="*/ 815529 h 3666452"/>
              <a:gd name="connsiteX4" fmla="*/ 4265343 w 4276428"/>
              <a:gd name="connsiteY4" fmla="*/ 1103833 h 3666452"/>
              <a:gd name="connsiteX5" fmla="*/ 4049510 w 4276428"/>
              <a:gd name="connsiteY5" fmla="*/ 1247986 h 3666452"/>
              <a:gd name="connsiteX6" fmla="*/ 3761734 w 4276428"/>
              <a:gd name="connsiteY6" fmla="*/ 1392139 h 3666452"/>
              <a:gd name="connsiteX7" fmla="*/ 3330069 w 4276428"/>
              <a:gd name="connsiteY7" fmla="*/ 1752520 h 3666452"/>
              <a:gd name="connsiteX8" fmla="*/ 2826460 w 4276428"/>
              <a:gd name="connsiteY8" fmla="*/ 1968748 h 3666452"/>
              <a:gd name="connsiteX9" fmla="*/ 2466740 w 4276428"/>
              <a:gd name="connsiteY9" fmla="*/ 2112900 h 3666452"/>
              <a:gd name="connsiteX10" fmla="*/ 2394795 w 4276428"/>
              <a:gd name="connsiteY10" fmla="*/ 2473281 h 3666452"/>
              <a:gd name="connsiteX11" fmla="*/ 2131825 w 4276428"/>
              <a:gd name="connsiteY11" fmla="*/ 2668781 h 3666452"/>
              <a:gd name="connsiteX12" fmla="*/ 1586613 w 4276428"/>
              <a:gd name="connsiteY12" fmla="*/ 3334362 h 3666452"/>
              <a:gd name="connsiteX13" fmla="*/ 311657 w 4276428"/>
              <a:gd name="connsiteY13" fmla="*/ 3619010 h 3666452"/>
              <a:gd name="connsiteX14" fmla="*/ 226659 w 4276428"/>
              <a:gd name="connsiteY14" fmla="*/ 3049712 h 3666452"/>
              <a:gd name="connsiteX15" fmla="*/ 1671612 w 4276428"/>
              <a:gd name="connsiteY15" fmla="*/ 2765064 h 3666452"/>
              <a:gd name="connsiteX16" fmla="*/ 1819242 w 4276428"/>
              <a:gd name="connsiteY16" fmla="*/ 2257053 h 3666452"/>
              <a:gd name="connsiteX17" fmla="*/ 2107018 w 4276428"/>
              <a:gd name="connsiteY17" fmla="*/ 1680443 h 3666452"/>
              <a:gd name="connsiteX18" fmla="*/ 2538683 w 4276428"/>
              <a:gd name="connsiteY18" fmla="*/ 1536291 h 3666452"/>
              <a:gd name="connsiteX19" fmla="*/ 3186180 w 4276428"/>
              <a:gd name="connsiteY19" fmla="*/ 1031758 h 3666452"/>
              <a:gd name="connsiteX20" fmla="*/ 3689790 w 4276428"/>
              <a:gd name="connsiteY20" fmla="*/ 1031757 h 3666452"/>
              <a:gd name="connsiteX21" fmla="*/ 3833678 w 4276428"/>
              <a:gd name="connsiteY21" fmla="*/ 887605 h 3666452"/>
              <a:gd name="connsiteX22" fmla="*/ 3689790 w 4276428"/>
              <a:gd name="connsiteY22" fmla="*/ 743453 h 3666452"/>
              <a:gd name="connsiteX23" fmla="*/ 3617845 w 4276428"/>
              <a:gd name="connsiteY23" fmla="*/ 599300 h 3666452"/>
              <a:gd name="connsiteX24" fmla="*/ 3258125 w 4276428"/>
              <a:gd name="connsiteY24" fmla="*/ 599301 h 3666452"/>
              <a:gd name="connsiteX25" fmla="*/ 3042292 w 4276428"/>
              <a:gd name="connsiteY25" fmla="*/ 455149 h 3666452"/>
              <a:gd name="connsiteX26" fmla="*/ 2970348 w 4276428"/>
              <a:gd name="connsiteY26" fmla="*/ 238921 h 3666452"/>
              <a:gd name="connsiteX27" fmla="*/ 3258125 w 4276428"/>
              <a:gd name="connsiteY27" fmla="*/ 94769 h 3666452"/>
              <a:gd name="connsiteX28" fmla="*/ 3651691 w 4276428"/>
              <a:gd name="connsiteY28" fmla="*/ 0 h 3666452"/>
              <a:gd name="connsiteX0" fmla="*/ 3906094 w 4276428"/>
              <a:gd name="connsiteY0" fmla="*/ 94414 h 3666452"/>
              <a:gd name="connsiteX1" fmla="*/ 3834087 w 4276428"/>
              <a:gd name="connsiteY1" fmla="*/ 238430 h 3666452"/>
              <a:gd name="connsiteX2" fmla="*/ 3689790 w 4276428"/>
              <a:gd name="connsiteY2" fmla="*/ 527225 h 3666452"/>
              <a:gd name="connsiteX3" fmla="*/ 3905622 w 4276428"/>
              <a:gd name="connsiteY3" fmla="*/ 815529 h 3666452"/>
              <a:gd name="connsiteX4" fmla="*/ 4265343 w 4276428"/>
              <a:gd name="connsiteY4" fmla="*/ 1103833 h 3666452"/>
              <a:gd name="connsiteX5" fmla="*/ 4049510 w 4276428"/>
              <a:gd name="connsiteY5" fmla="*/ 1247986 h 3666452"/>
              <a:gd name="connsiteX6" fmla="*/ 3761734 w 4276428"/>
              <a:gd name="connsiteY6" fmla="*/ 1392139 h 3666452"/>
              <a:gd name="connsiteX7" fmla="*/ 3330069 w 4276428"/>
              <a:gd name="connsiteY7" fmla="*/ 1752520 h 3666452"/>
              <a:gd name="connsiteX8" fmla="*/ 2826460 w 4276428"/>
              <a:gd name="connsiteY8" fmla="*/ 1968748 h 3666452"/>
              <a:gd name="connsiteX9" fmla="*/ 2466740 w 4276428"/>
              <a:gd name="connsiteY9" fmla="*/ 2112900 h 3666452"/>
              <a:gd name="connsiteX10" fmla="*/ 2394795 w 4276428"/>
              <a:gd name="connsiteY10" fmla="*/ 2473281 h 3666452"/>
              <a:gd name="connsiteX11" fmla="*/ 2131825 w 4276428"/>
              <a:gd name="connsiteY11" fmla="*/ 2668781 h 3666452"/>
              <a:gd name="connsiteX12" fmla="*/ 1586613 w 4276428"/>
              <a:gd name="connsiteY12" fmla="*/ 3334362 h 3666452"/>
              <a:gd name="connsiteX13" fmla="*/ 311657 w 4276428"/>
              <a:gd name="connsiteY13" fmla="*/ 3619010 h 3666452"/>
              <a:gd name="connsiteX14" fmla="*/ 226659 w 4276428"/>
              <a:gd name="connsiteY14" fmla="*/ 3049712 h 3666452"/>
              <a:gd name="connsiteX15" fmla="*/ 1671612 w 4276428"/>
              <a:gd name="connsiteY15" fmla="*/ 2765064 h 3666452"/>
              <a:gd name="connsiteX16" fmla="*/ 1819242 w 4276428"/>
              <a:gd name="connsiteY16" fmla="*/ 2257053 h 3666452"/>
              <a:gd name="connsiteX17" fmla="*/ 2107018 w 4276428"/>
              <a:gd name="connsiteY17" fmla="*/ 1680443 h 3666452"/>
              <a:gd name="connsiteX18" fmla="*/ 2538683 w 4276428"/>
              <a:gd name="connsiteY18" fmla="*/ 1536291 h 3666452"/>
              <a:gd name="connsiteX19" fmla="*/ 3186180 w 4276428"/>
              <a:gd name="connsiteY19" fmla="*/ 1031758 h 3666452"/>
              <a:gd name="connsiteX20" fmla="*/ 3689790 w 4276428"/>
              <a:gd name="connsiteY20" fmla="*/ 1031757 h 3666452"/>
              <a:gd name="connsiteX21" fmla="*/ 3833678 w 4276428"/>
              <a:gd name="connsiteY21" fmla="*/ 887605 h 3666452"/>
              <a:gd name="connsiteX22" fmla="*/ 3689790 w 4276428"/>
              <a:gd name="connsiteY22" fmla="*/ 743453 h 3666452"/>
              <a:gd name="connsiteX23" fmla="*/ 3617845 w 4276428"/>
              <a:gd name="connsiteY23" fmla="*/ 599300 h 3666452"/>
              <a:gd name="connsiteX24" fmla="*/ 3258125 w 4276428"/>
              <a:gd name="connsiteY24" fmla="*/ 599301 h 3666452"/>
              <a:gd name="connsiteX25" fmla="*/ 3042292 w 4276428"/>
              <a:gd name="connsiteY25" fmla="*/ 455149 h 3666452"/>
              <a:gd name="connsiteX26" fmla="*/ 2970348 w 4276428"/>
              <a:gd name="connsiteY26" fmla="*/ 238921 h 3666452"/>
              <a:gd name="connsiteX27" fmla="*/ 3258125 w 4276428"/>
              <a:gd name="connsiteY27" fmla="*/ 94769 h 3666452"/>
              <a:gd name="connsiteX28" fmla="*/ 3651691 w 4276428"/>
              <a:gd name="connsiteY28" fmla="*/ 0 h 3666452"/>
              <a:gd name="connsiteX0" fmla="*/ 3699921 w 4070255"/>
              <a:gd name="connsiteY0" fmla="*/ 94414 h 3666452"/>
              <a:gd name="connsiteX1" fmla="*/ 3627914 w 4070255"/>
              <a:gd name="connsiteY1" fmla="*/ 238430 h 3666452"/>
              <a:gd name="connsiteX2" fmla="*/ 3483617 w 4070255"/>
              <a:gd name="connsiteY2" fmla="*/ 527225 h 3666452"/>
              <a:gd name="connsiteX3" fmla="*/ 3699449 w 4070255"/>
              <a:gd name="connsiteY3" fmla="*/ 815529 h 3666452"/>
              <a:gd name="connsiteX4" fmla="*/ 4059170 w 4070255"/>
              <a:gd name="connsiteY4" fmla="*/ 1103833 h 3666452"/>
              <a:gd name="connsiteX5" fmla="*/ 3843337 w 4070255"/>
              <a:gd name="connsiteY5" fmla="*/ 1247986 h 3666452"/>
              <a:gd name="connsiteX6" fmla="*/ 3555561 w 4070255"/>
              <a:gd name="connsiteY6" fmla="*/ 1392139 h 3666452"/>
              <a:gd name="connsiteX7" fmla="*/ 3123896 w 4070255"/>
              <a:gd name="connsiteY7" fmla="*/ 1752520 h 3666452"/>
              <a:gd name="connsiteX8" fmla="*/ 2620287 w 4070255"/>
              <a:gd name="connsiteY8" fmla="*/ 1968748 h 3666452"/>
              <a:gd name="connsiteX9" fmla="*/ 2260567 w 4070255"/>
              <a:gd name="connsiteY9" fmla="*/ 2112900 h 3666452"/>
              <a:gd name="connsiteX10" fmla="*/ 2188622 w 4070255"/>
              <a:gd name="connsiteY10" fmla="*/ 2473281 h 3666452"/>
              <a:gd name="connsiteX11" fmla="*/ 1925652 w 4070255"/>
              <a:gd name="connsiteY11" fmla="*/ 2668781 h 3666452"/>
              <a:gd name="connsiteX12" fmla="*/ 1380440 w 4070255"/>
              <a:gd name="connsiteY12" fmla="*/ 3334362 h 3666452"/>
              <a:gd name="connsiteX13" fmla="*/ 105484 w 4070255"/>
              <a:gd name="connsiteY13" fmla="*/ 3619010 h 3666452"/>
              <a:gd name="connsiteX14" fmla="*/ 20486 w 4070255"/>
              <a:gd name="connsiteY14" fmla="*/ 3049712 h 3666452"/>
              <a:gd name="connsiteX15" fmla="*/ 1465439 w 4070255"/>
              <a:gd name="connsiteY15" fmla="*/ 2765064 h 3666452"/>
              <a:gd name="connsiteX16" fmla="*/ 1613069 w 4070255"/>
              <a:gd name="connsiteY16" fmla="*/ 2257053 h 3666452"/>
              <a:gd name="connsiteX17" fmla="*/ 1900845 w 4070255"/>
              <a:gd name="connsiteY17" fmla="*/ 1680443 h 3666452"/>
              <a:gd name="connsiteX18" fmla="*/ 2332510 w 4070255"/>
              <a:gd name="connsiteY18" fmla="*/ 1536291 h 3666452"/>
              <a:gd name="connsiteX19" fmla="*/ 2980007 w 4070255"/>
              <a:gd name="connsiteY19" fmla="*/ 1031758 h 3666452"/>
              <a:gd name="connsiteX20" fmla="*/ 3483617 w 4070255"/>
              <a:gd name="connsiteY20" fmla="*/ 1031757 h 3666452"/>
              <a:gd name="connsiteX21" fmla="*/ 3627505 w 4070255"/>
              <a:gd name="connsiteY21" fmla="*/ 887605 h 3666452"/>
              <a:gd name="connsiteX22" fmla="*/ 3483617 w 4070255"/>
              <a:gd name="connsiteY22" fmla="*/ 743453 h 3666452"/>
              <a:gd name="connsiteX23" fmla="*/ 3411672 w 4070255"/>
              <a:gd name="connsiteY23" fmla="*/ 599300 h 3666452"/>
              <a:gd name="connsiteX24" fmla="*/ 3051952 w 4070255"/>
              <a:gd name="connsiteY24" fmla="*/ 599301 h 3666452"/>
              <a:gd name="connsiteX25" fmla="*/ 2836119 w 4070255"/>
              <a:gd name="connsiteY25" fmla="*/ 455149 h 3666452"/>
              <a:gd name="connsiteX26" fmla="*/ 2764175 w 4070255"/>
              <a:gd name="connsiteY26" fmla="*/ 238921 h 3666452"/>
              <a:gd name="connsiteX27" fmla="*/ 3051952 w 4070255"/>
              <a:gd name="connsiteY27" fmla="*/ 94769 h 3666452"/>
              <a:gd name="connsiteX28" fmla="*/ 3445518 w 4070255"/>
              <a:gd name="connsiteY28" fmla="*/ 0 h 3666452"/>
              <a:gd name="connsiteX0" fmla="*/ 3699921 w 4070255"/>
              <a:gd name="connsiteY0" fmla="*/ 94414 h 3697475"/>
              <a:gd name="connsiteX1" fmla="*/ 3627914 w 4070255"/>
              <a:gd name="connsiteY1" fmla="*/ 238430 h 3697475"/>
              <a:gd name="connsiteX2" fmla="*/ 3483617 w 4070255"/>
              <a:gd name="connsiteY2" fmla="*/ 527225 h 3697475"/>
              <a:gd name="connsiteX3" fmla="*/ 3699449 w 4070255"/>
              <a:gd name="connsiteY3" fmla="*/ 815529 h 3697475"/>
              <a:gd name="connsiteX4" fmla="*/ 4059170 w 4070255"/>
              <a:gd name="connsiteY4" fmla="*/ 1103833 h 3697475"/>
              <a:gd name="connsiteX5" fmla="*/ 3843337 w 4070255"/>
              <a:gd name="connsiteY5" fmla="*/ 1247986 h 3697475"/>
              <a:gd name="connsiteX6" fmla="*/ 3555561 w 4070255"/>
              <a:gd name="connsiteY6" fmla="*/ 1392139 h 3697475"/>
              <a:gd name="connsiteX7" fmla="*/ 3123896 w 4070255"/>
              <a:gd name="connsiteY7" fmla="*/ 1752520 h 3697475"/>
              <a:gd name="connsiteX8" fmla="*/ 2620287 w 4070255"/>
              <a:gd name="connsiteY8" fmla="*/ 1968748 h 3697475"/>
              <a:gd name="connsiteX9" fmla="*/ 2260567 w 4070255"/>
              <a:gd name="connsiteY9" fmla="*/ 2112900 h 3697475"/>
              <a:gd name="connsiteX10" fmla="*/ 2188622 w 4070255"/>
              <a:gd name="connsiteY10" fmla="*/ 2473281 h 3697475"/>
              <a:gd name="connsiteX11" fmla="*/ 1925652 w 4070255"/>
              <a:gd name="connsiteY11" fmla="*/ 2668781 h 3697475"/>
              <a:gd name="connsiteX12" fmla="*/ 1380440 w 4070255"/>
              <a:gd name="connsiteY12" fmla="*/ 3334362 h 3697475"/>
              <a:gd name="connsiteX13" fmla="*/ 622997 w 4070255"/>
              <a:gd name="connsiteY13" fmla="*/ 3520505 h 3697475"/>
              <a:gd name="connsiteX14" fmla="*/ 105484 w 4070255"/>
              <a:gd name="connsiteY14" fmla="*/ 3619010 h 3697475"/>
              <a:gd name="connsiteX15" fmla="*/ 20486 w 4070255"/>
              <a:gd name="connsiteY15" fmla="*/ 3049712 h 3697475"/>
              <a:gd name="connsiteX16" fmla="*/ 1465439 w 4070255"/>
              <a:gd name="connsiteY16" fmla="*/ 2765064 h 3697475"/>
              <a:gd name="connsiteX17" fmla="*/ 1613069 w 4070255"/>
              <a:gd name="connsiteY17" fmla="*/ 2257053 h 3697475"/>
              <a:gd name="connsiteX18" fmla="*/ 1900845 w 4070255"/>
              <a:gd name="connsiteY18" fmla="*/ 1680443 h 3697475"/>
              <a:gd name="connsiteX19" fmla="*/ 2332510 w 4070255"/>
              <a:gd name="connsiteY19" fmla="*/ 1536291 h 3697475"/>
              <a:gd name="connsiteX20" fmla="*/ 2980007 w 4070255"/>
              <a:gd name="connsiteY20" fmla="*/ 1031758 h 3697475"/>
              <a:gd name="connsiteX21" fmla="*/ 3483617 w 4070255"/>
              <a:gd name="connsiteY21" fmla="*/ 1031757 h 3697475"/>
              <a:gd name="connsiteX22" fmla="*/ 3627505 w 4070255"/>
              <a:gd name="connsiteY22" fmla="*/ 887605 h 3697475"/>
              <a:gd name="connsiteX23" fmla="*/ 3483617 w 4070255"/>
              <a:gd name="connsiteY23" fmla="*/ 743453 h 3697475"/>
              <a:gd name="connsiteX24" fmla="*/ 3411672 w 4070255"/>
              <a:gd name="connsiteY24" fmla="*/ 599300 h 3697475"/>
              <a:gd name="connsiteX25" fmla="*/ 3051952 w 4070255"/>
              <a:gd name="connsiteY25" fmla="*/ 599301 h 3697475"/>
              <a:gd name="connsiteX26" fmla="*/ 2836119 w 4070255"/>
              <a:gd name="connsiteY26" fmla="*/ 455149 h 3697475"/>
              <a:gd name="connsiteX27" fmla="*/ 2764175 w 4070255"/>
              <a:gd name="connsiteY27" fmla="*/ 238921 h 3697475"/>
              <a:gd name="connsiteX28" fmla="*/ 3051952 w 4070255"/>
              <a:gd name="connsiteY28" fmla="*/ 94769 h 3697475"/>
              <a:gd name="connsiteX29" fmla="*/ 3445518 w 4070255"/>
              <a:gd name="connsiteY29" fmla="*/ 0 h 3697475"/>
              <a:gd name="connsiteX0" fmla="*/ 3806930 w 4177264"/>
              <a:gd name="connsiteY0" fmla="*/ 94414 h 3951100"/>
              <a:gd name="connsiteX1" fmla="*/ 3734923 w 4177264"/>
              <a:gd name="connsiteY1" fmla="*/ 238430 h 3951100"/>
              <a:gd name="connsiteX2" fmla="*/ 3590626 w 4177264"/>
              <a:gd name="connsiteY2" fmla="*/ 527225 h 3951100"/>
              <a:gd name="connsiteX3" fmla="*/ 3806458 w 4177264"/>
              <a:gd name="connsiteY3" fmla="*/ 815529 h 3951100"/>
              <a:gd name="connsiteX4" fmla="*/ 4166179 w 4177264"/>
              <a:gd name="connsiteY4" fmla="*/ 1103833 h 3951100"/>
              <a:gd name="connsiteX5" fmla="*/ 3950346 w 4177264"/>
              <a:gd name="connsiteY5" fmla="*/ 1247986 h 3951100"/>
              <a:gd name="connsiteX6" fmla="*/ 3662570 w 4177264"/>
              <a:gd name="connsiteY6" fmla="*/ 1392139 h 3951100"/>
              <a:gd name="connsiteX7" fmla="*/ 3230905 w 4177264"/>
              <a:gd name="connsiteY7" fmla="*/ 1752520 h 3951100"/>
              <a:gd name="connsiteX8" fmla="*/ 2727296 w 4177264"/>
              <a:gd name="connsiteY8" fmla="*/ 1968748 h 3951100"/>
              <a:gd name="connsiteX9" fmla="*/ 2367576 w 4177264"/>
              <a:gd name="connsiteY9" fmla="*/ 2112900 h 3951100"/>
              <a:gd name="connsiteX10" fmla="*/ 2295631 w 4177264"/>
              <a:gd name="connsiteY10" fmla="*/ 2473281 h 3951100"/>
              <a:gd name="connsiteX11" fmla="*/ 2032661 w 4177264"/>
              <a:gd name="connsiteY11" fmla="*/ 2668781 h 3951100"/>
              <a:gd name="connsiteX12" fmla="*/ 1487449 w 4177264"/>
              <a:gd name="connsiteY12" fmla="*/ 3334362 h 3951100"/>
              <a:gd name="connsiteX13" fmla="*/ 212493 w 4177264"/>
              <a:gd name="connsiteY13" fmla="*/ 3903659 h 3951100"/>
              <a:gd name="connsiteX14" fmla="*/ 212493 w 4177264"/>
              <a:gd name="connsiteY14" fmla="*/ 3619010 h 3951100"/>
              <a:gd name="connsiteX15" fmla="*/ 127495 w 4177264"/>
              <a:gd name="connsiteY15" fmla="*/ 3049712 h 3951100"/>
              <a:gd name="connsiteX16" fmla="*/ 1572448 w 4177264"/>
              <a:gd name="connsiteY16" fmla="*/ 2765064 h 3951100"/>
              <a:gd name="connsiteX17" fmla="*/ 1720078 w 4177264"/>
              <a:gd name="connsiteY17" fmla="*/ 2257053 h 3951100"/>
              <a:gd name="connsiteX18" fmla="*/ 2007854 w 4177264"/>
              <a:gd name="connsiteY18" fmla="*/ 1680443 h 3951100"/>
              <a:gd name="connsiteX19" fmla="*/ 2439519 w 4177264"/>
              <a:gd name="connsiteY19" fmla="*/ 1536291 h 3951100"/>
              <a:gd name="connsiteX20" fmla="*/ 3087016 w 4177264"/>
              <a:gd name="connsiteY20" fmla="*/ 1031758 h 3951100"/>
              <a:gd name="connsiteX21" fmla="*/ 3590626 w 4177264"/>
              <a:gd name="connsiteY21" fmla="*/ 1031757 h 3951100"/>
              <a:gd name="connsiteX22" fmla="*/ 3734514 w 4177264"/>
              <a:gd name="connsiteY22" fmla="*/ 887605 h 3951100"/>
              <a:gd name="connsiteX23" fmla="*/ 3590626 w 4177264"/>
              <a:gd name="connsiteY23" fmla="*/ 743453 h 3951100"/>
              <a:gd name="connsiteX24" fmla="*/ 3518681 w 4177264"/>
              <a:gd name="connsiteY24" fmla="*/ 599300 h 3951100"/>
              <a:gd name="connsiteX25" fmla="*/ 3158961 w 4177264"/>
              <a:gd name="connsiteY25" fmla="*/ 599301 h 3951100"/>
              <a:gd name="connsiteX26" fmla="*/ 2943128 w 4177264"/>
              <a:gd name="connsiteY26" fmla="*/ 455149 h 3951100"/>
              <a:gd name="connsiteX27" fmla="*/ 2871184 w 4177264"/>
              <a:gd name="connsiteY27" fmla="*/ 238921 h 3951100"/>
              <a:gd name="connsiteX28" fmla="*/ 3158961 w 4177264"/>
              <a:gd name="connsiteY28" fmla="*/ 94769 h 3951100"/>
              <a:gd name="connsiteX29" fmla="*/ 3552527 w 4177264"/>
              <a:gd name="connsiteY29" fmla="*/ 0 h 3951100"/>
              <a:gd name="connsiteX0" fmla="*/ 3699921 w 4070255"/>
              <a:gd name="connsiteY0" fmla="*/ 94414 h 3904553"/>
              <a:gd name="connsiteX1" fmla="*/ 3627914 w 4070255"/>
              <a:gd name="connsiteY1" fmla="*/ 238430 h 3904553"/>
              <a:gd name="connsiteX2" fmla="*/ 3483617 w 4070255"/>
              <a:gd name="connsiteY2" fmla="*/ 527225 h 3904553"/>
              <a:gd name="connsiteX3" fmla="*/ 3699449 w 4070255"/>
              <a:gd name="connsiteY3" fmla="*/ 815529 h 3904553"/>
              <a:gd name="connsiteX4" fmla="*/ 4059170 w 4070255"/>
              <a:gd name="connsiteY4" fmla="*/ 1103833 h 3904553"/>
              <a:gd name="connsiteX5" fmla="*/ 3843337 w 4070255"/>
              <a:gd name="connsiteY5" fmla="*/ 1247986 h 3904553"/>
              <a:gd name="connsiteX6" fmla="*/ 3555561 w 4070255"/>
              <a:gd name="connsiteY6" fmla="*/ 1392139 h 3904553"/>
              <a:gd name="connsiteX7" fmla="*/ 3123896 w 4070255"/>
              <a:gd name="connsiteY7" fmla="*/ 1752520 h 3904553"/>
              <a:gd name="connsiteX8" fmla="*/ 2620287 w 4070255"/>
              <a:gd name="connsiteY8" fmla="*/ 1968748 h 3904553"/>
              <a:gd name="connsiteX9" fmla="*/ 2260567 w 4070255"/>
              <a:gd name="connsiteY9" fmla="*/ 2112900 h 3904553"/>
              <a:gd name="connsiteX10" fmla="*/ 2188622 w 4070255"/>
              <a:gd name="connsiteY10" fmla="*/ 2473281 h 3904553"/>
              <a:gd name="connsiteX11" fmla="*/ 1925652 w 4070255"/>
              <a:gd name="connsiteY11" fmla="*/ 2668781 h 3904553"/>
              <a:gd name="connsiteX12" fmla="*/ 1380440 w 4070255"/>
              <a:gd name="connsiteY12" fmla="*/ 3334362 h 3904553"/>
              <a:gd name="connsiteX13" fmla="*/ 734654 w 4070255"/>
              <a:gd name="connsiteY13" fmla="*/ 3624374 h 3904553"/>
              <a:gd name="connsiteX14" fmla="*/ 105484 w 4070255"/>
              <a:gd name="connsiteY14" fmla="*/ 3903659 h 3904553"/>
              <a:gd name="connsiteX15" fmla="*/ 105484 w 4070255"/>
              <a:gd name="connsiteY15" fmla="*/ 3619010 h 3904553"/>
              <a:gd name="connsiteX16" fmla="*/ 20486 w 4070255"/>
              <a:gd name="connsiteY16" fmla="*/ 3049712 h 3904553"/>
              <a:gd name="connsiteX17" fmla="*/ 1465439 w 4070255"/>
              <a:gd name="connsiteY17" fmla="*/ 2765064 h 3904553"/>
              <a:gd name="connsiteX18" fmla="*/ 1613069 w 4070255"/>
              <a:gd name="connsiteY18" fmla="*/ 2257053 h 3904553"/>
              <a:gd name="connsiteX19" fmla="*/ 1900845 w 4070255"/>
              <a:gd name="connsiteY19" fmla="*/ 1680443 h 3904553"/>
              <a:gd name="connsiteX20" fmla="*/ 2332510 w 4070255"/>
              <a:gd name="connsiteY20" fmla="*/ 1536291 h 3904553"/>
              <a:gd name="connsiteX21" fmla="*/ 2980007 w 4070255"/>
              <a:gd name="connsiteY21" fmla="*/ 1031758 h 3904553"/>
              <a:gd name="connsiteX22" fmla="*/ 3483617 w 4070255"/>
              <a:gd name="connsiteY22" fmla="*/ 1031757 h 3904553"/>
              <a:gd name="connsiteX23" fmla="*/ 3627505 w 4070255"/>
              <a:gd name="connsiteY23" fmla="*/ 887605 h 3904553"/>
              <a:gd name="connsiteX24" fmla="*/ 3483617 w 4070255"/>
              <a:gd name="connsiteY24" fmla="*/ 743453 h 3904553"/>
              <a:gd name="connsiteX25" fmla="*/ 3411672 w 4070255"/>
              <a:gd name="connsiteY25" fmla="*/ 599300 h 3904553"/>
              <a:gd name="connsiteX26" fmla="*/ 3051952 w 4070255"/>
              <a:gd name="connsiteY26" fmla="*/ 599301 h 3904553"/>
              <a:gd name="connsiteX27" fmla="*/ 2836119 w 4070255"/>
              <a:gd name="connsiteY27" fmla="*/ 455149 h 3904553"/>
              <a:gd name="connsiteX28" fmla="*/ 2764175 w 4070255"/>
              <a:gd name="connsiteY28" fmla="*/ 238921 h 3904553"/>
              <a:gd name="connsiteX29" fmla="*/ 3051952 w 4070255"/>
              <a:gd name="connsiteY29" fmla="*/ 94769 h 3904553"/>
              <a:gd name="connsiteX30" fmla="*/ 3445518 w 4070255"/>
              <a:gd name="connsiteY30" fmla="*/ 0 h 3904553"/>
              <a:gd name="connsiteX0" fmla="*/ 3699921 w 4070255"/>
              <a:gd name="connsiteY0" fmla="*/ 94414 h 4188307"/>
              <a:gd name="connsiteX1" fmla="*/ 3627914 w 4070255"/>
              <a:gd name="connsiteY1" fmla="*/ 238430 h 4188307"/>
              <a:gd name="connsiteX2" fmla="*/ 3483617 w 4070255"/>
              <a:gd name="connsiteY2" fmla="*/ 527225 h 4188307"/>
              <a:gd name="connsiteX3" fmla="*/ 3699449 w 4070255"/>
              <a:gd name="connsiteY3" fmla="*/ 815529 h 4188307"/>
              <a:gd name="connsiteX4" fmla="*/ 4059170 w 4070255"/>
              <a:gd name="connsiteY4" fmla="*/ 1103833 h 4188307"/>
              <a:gd name="connsiteX5" fmla="*/ 3843337 w 4070255"/>
              <a:gd name="connsiteY5" fmla="*/ 1247986 h 4188307"/>
              <a:gd name="connsiteX6" fmla="*/ 3555561 w 4070255"/>
              <a:gd name="connsiteY6" fmla="*/ 1392139 h 4188307"/>
              <a:gd name="connsiteX7" fmla="*/ 3123896 w 4070255"/>
              <a:gd name="connsiteY7" fmla="*/ 1752520 h 4188307"/>
              <a:gd name="connsiteX8" fmla="*/ 2620287 w 4070255"/>
              <a:gd name="connsiteY8" fmla="*/ 1968748 h 4188307"/>
              <a:gd name="connsiteX9" fmla="*/ 2260567 w 4070255"/>
              <a:gd name="connsiteY9" fmla="*/ 2112900 h 4188307"/>
              <a:gd name="connsiteX10" fmla="*/ 2188622 w 4070255"/>
              <a:gd name="connsiteY10" fmla="*/ 2473281 h 4188307"/>
              <a:gd name="connsiteX11" fmla="*/ 1925652 w 4070255"/>
              <a:gd name="connsiteY11" fmla="*/ 2668781 h 4188307"/>
              <a:gd name="connsiteX12" fmla="*/ 1380440 w 4070255"/>
              <a:gd name="connsiteY12" fmla="*/ 3334362 h 4188307"/>
              <a:gd name="connsiteX13" fmla="*/ 615468 w 4070255"/>
              <a:gd name="connsiteY13" fmla="*/ 4093424 h 4188307"/>
              <a:gd name="connsiteX14" fmla="*/ 105484 w 4070255"/>
              <a:gd name="connsiteY14" fmla="*/ 3903659 h 4188307"/>
              <a:gd name="connsiteX15" fmla="*/ 105484 w 4070255"/>
              <a:gd name="connsiteY15" fmla="*/ 3619010 h 4188307"/>
              <a:gd name="connsiteX16" fmla="*/ 20486 w 4070255"/>
              <a:gd name="connsiteY16" fmla="*/ 3049712 h 4188307"/>
              <a:gd name="connsiteX17" fmla="*/ 1465439 w 4070255"/>
              <a:gd name="connsiteY17" fmla="*/ 2765064 h 4188307"/>
              <a:gd name="connsiteX18" fmla="*/ 1613069 w 4070255"/>
              <a:gd name="connsiteY18" fmla="*/ 2257053 h 4188307"/>
              <a:gd name="connsiteX19" fmla="*/ 1900845 w 4070255"/>
              <a:gd name="connsiteY19" fmla="*/ 1680443 h 4188307"/>
              <a:gd name="connsiteX20" fmla="*/ 2332510 w 4070255"/>
              <a:gd name="connsiteY20" fmla="*/ 1536291 h 4188307"/>
              <a:gd name="connsiteX21" fmla="*/ 2980007 w 4070255"/>
              <a:gd name="connsiteY21" fmla="*/ 1031758 h 4188307"/>
              <a:gd name="connsiteX22" fmla="*/ 3483617 w 4070255"/>
              <a:gd name="connsiteY22" fmla="*/ 1031757 h 4188307"/>
              <a:gd name="connsiteX23" fmla="*/ 3627505 w 4070255"/>
              <a:gd name="connsiteY23" fmla="*/ 887605 h 4188307"/>
              <a:gd name="connsiteX24" fmla="*/ 3483617 w 4070255"/>
              <a:gd name="connsiteY24" fmla="*/ 743453 h 4188307"/>
              <a:gd name="connsiteX25" fmla="*/ 3411672 w 4070255"/>
              <a:gd name="connsiteY25" fmla="*/ 599300 h 4188307"/>
              <a:gd name="connsiteX26" fmla="*/ 3051952 w 4070255"/>
              <a:gd name="connsiteY26" fmla="*/ 599301 h 4188307"/>
              <a:gd name="connsiteX27" fmla="*/ 2836119 w 4070255"/>
              <a:gd name="connsiteY27" fmla="*/ 455149 h 4188307"/>
              <a:gd name="connsiteX28" fmla="*/ 2764175 w 4070255"/>
              <a:gd name="connsiteY28" fmla="*/ 238921 h 4188307"/>
              <a:gd name="connsiteX29" fmla="*/ 3051952 w 4070255"/>
              <a:gd name="connsiteY29" fmla="*/ 94769 h 4188307"/>
              <a:gd name="connsiteX30" fmla="*/ 3445518 w 4070255"/>
              <a:gd name="connsiteY30" fmla="*/ 0 h 4188307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0 w 4070255"/>
              <a:gd name="connsiteY12" fmla="*/ 3334362 h 3998541"/>
              <a:gd name="connsiteX13" fmla="*/ 615468 w 4070255"/>
              <a:gd name="connsiteY13" fmla="*/ 3903658 h 3998541"/>
              <a:gd name="connsiteX14" fmla="*/ 105484 w 4070255"/>
              <a:gd name="connsiteY14" fmla="*/ 3903659 h 3998541"/>
              <a:gd name="connsiteX15" fmla="*/ 105484 w 4070255"/>
              <a:gd name="connsiteY15" fmla="*/ 3619010 h 3998541"/>
              <a:gd name="connsiteX16" fmla="*/ 20486 w 4070255"/>
              <a:gd name="connsiteY16" fmla="*/ 3049712 h 3998541"/>
              <a:gd name="connsiteX17" fmla="*/ 1465439 w 4070255"/>
              <a:gd name="connsiteY17" fmla="*/ 2765064 h 3998541"/>
              <a:gd name="connsiteX18" fmla="*/ 1613069 w 4070255"/>
              <a:gd name="connsiteY18" fmla="*/ 2257053 h 3998541"/>
              <a:gd name="connsiteX19" fmla="*/ 1900845 w 4070255"/>
              <a:gd name="connsiteY19" fmla="*/ 1680443 h 3998541"/>
              <a:gd name="connsiteX20" fmla="*/ 2332510 w 4070255"/>
              <a:gd name="connsiteY20" fmla="*/ 1536291 h 3998541"/>
              <a:gd name="connsiteX21" fmla="*/ 2980007 w 4070255"/>
              <a:gd name="connsiteY21" fmla="*/ 1031758 h 3998541"/>
              <a:gd name="connsiteX22" fmla="*/ 3483617 w 4070255"/>
              <a:gd name="connsiteY22" fmla="*/ 1031757 h 3998541"/>
              <a:gd name="connsiteX23" fmla="*/ 3627505 w 4070255"/>
              <a:gd name="connsiteY23" fmla="*/ 887605 h 3998541"/>
              <a:gd name="connsiteX24" fmla="*/ 3483617 w 4070255"/>
              <a:gd name="connsiteY24" fmla="*/ 743453 h 3998541"/>
              <a:gd name="connsiteX25" fmla="*/ 3411672 w 4070255"/>
              <a:gd name="connsiteY25" fmla="*/ 599300 h 3998541"/>
              <a:gd name="connsiteX26" fmla="*/ 3051952 w 4070255"/>
              <a:gd name="connsiteY26" fmla="*/ 599301 h 3998541"/>
              <a:gd name="connsiteX27" fmla="*/ 2836119 w 4070255"/>
              <a:gd name="connsiteY27" fmla="*/ 455149 h 3998541"/>
              <a:gd name="connsiteX28" fmla="*/ 2764175 w 4070255"/>
              <a:gd name="connsiteY28" fmla="*/ 238921 h 3998541"/>
              <a:gd name="connsiteX29" fmla="*/ 3051952 w 4070255"/>
              <a:gd name="connsiteY29" fmla="*/ 94769 h 3998541"/>
              <a:gd name="connsiteX30" fmla="*/ 3445518 w 4070255"/>
              <a:gd name="connsiteY30" fmla="*/ 0 h 3998541"/>
              <a:gd name="connsiteX0" fmla="*/ 3699921 w 4070255"/>
              <a:gd name="connsiteY0" fmla="*/ 94414 h 3966913"/>
              <a:gd name="connsiteX1" fmla="*/ 3627914 w 4070255"/>
              <a:gd name="connsiteY1" fmla="*/ 238430 h 3966913"/>
              <a:gd name="connsiteX2" fmla="*/ 3483617 w 4070255"/>
              <a:gd name="connsiteY2" fmla="*/ 527225 h 3966913"/>
              <a:gd name="connsiteX3" fmla="*/ 3699449 w 4070255"/>
              <a:gd name="connsiteY3" fmla="*/ 815529 h 3966913"/>
              <a:gd name="connsiteX4" fmla="*/ 4059170 w 4070255"/>
              <a:gd name="connsiteY4" fmla="*/ 1103833 h 3966913"/>
              <a:gd name="connsiteX5" fmla="*/ 3843337 w 4070255"/>
              <a:gd name="connsiteY5" fmla="*/ 1247986 h 3966913"/>
              <a:gd name="connsiteX6" fmla="*/ 3555561 w 4070255"/>
              <a:gd name="connsiteY6" fmla="*/ 1392139 h 3966913"/>
              <a:gd name="connsiteX7" fmla="*/ 3123896 w 4070255"/>
              <a:gd name="connsiteY7" fmla="*/ 1752520 h 3966913"/>
              <a:gd name="connsiteX8" fmla="*/ 2620287 w 4070255"/>
              <a:gd name="connsiteY8" fmla="*/ 1968748 h 3966913"/>
              <a:gd name="connsiteX9" fmla="*/ 2260567 w 4070255"/>
              <a:gd name="connsiteY9" fmla="*/ 2112900 h 3966913"/>
              <a:gd name="connsiteX10" fmla="*/ 2188622 w 4070255"/>
              <a:gd name="connsiteY10" fmla="*/ 2473281 h 3966913"/>
              <a:gd name="connsiteX11" fmla="*/ 1925652 w 4070255"/>
              <a:gd name="connsiteY11" fmla="*/ 2668781 h 3966913"/>
              <a:gd name="connsiteX12" fmla="*/ 1380440 w 4070255"/>
              <a:gd name="connsiteY12" fmla="*/ 3334362 h 3966913"/>
              <a:gd name="connsiteX13" fmla="*/ 1125451 w 4070255"/>
              <a:gd name="connsiteY13" fmla="*/ 3524127 h 3966913"/>
              <a:gd name="connsiteX14" fmla="*/ 615468 w 4070255"/>
              <a:gd name="connsiteY14" fmla="*/ 3903658 h 3966913"/>
              <a:gd name="connsiteX15" fmla="*/ 105484 w 4070255"/>
              <a:gd name="connsiteY15" fmla="*/ 3903659 h 3966913"/>
              <a:gd name="connsiteX16" fmla="*/ 105484 w 4070255"/>
              <a:gd name="connsiteY16" fmla="*/ 3619010 h 3966913"/>
              <a:gd name="connsiteX17" fmla="*/ 20486 w 4070255"/>
              <a:gd name="connsiteY17" fmla="*/ 3049712 h 3966913"/>
              <a:gd name="connsiteX18" fmla="*/ 1465439 w 4070255"/>
              <a:gd name="connsiteY18" fmla="*/ 2765064 h 3966913"/>
              <a:gd name="connsiteX19" fmla="*/ 1613069 w 4070255"/>
              <a:gd name="connsiteY19" fmla="*/ 2257053 h 3966913"/>
              <a:gd name="connsiteX20" fmla="*/ 1900845 w 4070255"/>
              <a:gd name="connsiteY20" fmla="*/ 1680443 h 3966913"/>
              <a:gd name="connsiteX21" fmla="*/ 2332510 w 4070255"/>
              <a:gd name="connsiteY21" fmla="*/ 1536291 h 3966913"/>
              <a:gd name="connsiteX22" fmla="*/ 2980007 w 4070255"/>
              <a:gd name="connsiteY22" fmla="*/ 1031758 h 3966913"/>
              <a:gd name="connsiteX23" fmla="*/ 3483617 w 4070255"/>
              <a:gd name="connsiteY23" fmla="*/ 1031757 h 3966913"/>
              <a:gd name="connsiteX24" fmla="*/ 3627505 w 4070255"/>
              <a:gd name="connsiteY24" fmla="*/ 887605 h 3966913"/>
              <a:gd name="connsiteX25" fmla="*/ 3483617 w 4070255"/>
              <a:gd name="connsiteY25" fmla="*/ 743453 h 3966913"/>
              <a:gd name="connsiteX26" fmla="*/ 3411672 w 4070255"/>
              <a:gd name="connsiteY26" fmla="*/ 599300 h 3966913"/>
              <a:gd name="connsiteX27" fmla="*/ 3051952 w 4070255"/>
              <a:gd name="connsiteY27" fmla="*/ 599301 h 3966913"/>
              <a:gd name="connsiteX28" fmla="*/ 2836119 w 4070255"/>
              <a:gd name="connsiteY28" fmla="*/ 455149 h 3966913"/>
              <a:gd name="connsiteX29" fmla="*/ 2764175 w 4070255"/>
              <a:gd name="connsiteY29" fmla="*/ 238921 h 3966913"/>
              <a:gd name="connsiteX30" fmla="*/ 3051952 w 4070255"/>
              <a:gd name="connsiteY30" fmla="*/ 94769 h 3966913"/>
              <a:gd name="connsiteX31" fmla="*/ 3445518 w 4070255"/>
              <a:gd name="connsiteY31" fmla="*/ 0 h 3966913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0 w 4070255"/>
              <a:gd name="connsiteY12" fmla="*/ 3334362 h 3998541"/>
              <a:gd name="connsiteX13" fmla="*/ 955457 w 4070255"/>
              <a:gd name="connsiteY13" fmla="*/ 3334361 h 3998541"/>
              <a:gd name="connsiteX14" fmla="*/ 615468 w 4070255"/>
              <a:gd name="connsiteY14" fmla="*/ 3903658 h 3998541"/>
              <a:gd name="connsiteX15" fmla="*/ 105484 w 4070255"/>
              <a:gd name="connsiteY15" fmla="*/ 3903659 h 3998541"/>
              <a:gd name="connsiteX16" fmla="*/ 105484 w 4070255"/>
              <a:gd name="connsiteY16" fmla="*/ 3619010 h 3998541"/>
              <a:gd name="connsiteX17" fmla="*/ 20486 w 4070255"/>
              <a:gd name="connsiteY17" fmla="*/ 3049712 h 3998541"/>
              <a:gd name="connsiteX18" fmla="*/ 1465439 w 4070255"/>
              <a:gd name="connsiteY18" fmla="*/ 2765064 h 3998541"/>
              <a:gd name="connsiteX19" fmla="*/ 1613069 w 4070255"/>
              <a:gd name="connsiteY19" fmla="*/ 2257053 h 3998541"/>
              <a:gd name="connsiteX20" fmla="*/ 1900845 w 4070255"/>
              <a:gd name="connsiteY20" fmla="*/ 1680443 h 3998541"/>
              <a:gd name="connsiteX21" fmla="*/ 2332510 w 4070255"/>
              <a:gd name="connsiteY21" fmla="*/ 1536291 h 3998541"/>
              <a:gd name="connsiteX22" fmla="*/ 2980007 w 4070255"/>
              <a:gd name="connsiteY22" fmla="*/ 1031758 h 3998541"/>
              <a:gd name="connsiteX23" fmla="*/ 3483617 w 4070255"/>
              <a:gd name="connsiteY23" fmla="*/ 1031757 h 3998541"/>
              <a:gd name="connsiteX24" fmla="*/ 3627505 w 4070255"/>
              <a:gd name="connsiteY24" fmla="*/ 887605 h 3998541"/>
              <a:gd name="connsiteX25" fmla="*/ 3483617 w 4070255"/>
              <a:gd name="connsiteY25" fmla="*/ 743453 h 3998541"/>
              <a:gd name="connsiteX26" fmla="*/ 3411672 w 4070255"/>
              <a:gd name="connsiteY26" fmla="*/ 599300 h 3998541"/>
              <a:gd name="connsiteX27" fmla="*/ 3051952 w 4070255"/>
              <a:gd name="connsiteY27" fmla="*/ 599301 h 3998541"/>
              <a:gd name="connsiteX28" fmla="*/ 2836119 w 4070255"/>
              <a:gd name="connsiteY28" fmla="*/ 455149 h 3998541"/>
              <a:gd name="connsiteX29" fmla="*/ 2764175 w 4070255"/>
              <a:gd name="connsiteY29" fmla="*/ 238921 h 3998541"/>
              <a:gd name="connsiteX30" fmla="*/ 3051952 w 4070255"/>
              <a:gd name="connsiteY30" fmla="*/ 94769 h 3998541"/>
              <a:gd name="connsiteX31" fmla="*/ 3445518 w 4070255"/>
              <a:gd name="connsiteY31" fmla="*/ 0 h 3998541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3 w 4070255"/>
              <a:gd name="connsiteY12" fmla="*/ 3049712 h 3998541"/>
              <a:gd name="connsiteX13" fmla="*/ 955457 w 4070255"/>
              <a:gd name="connsiteY13" fmla="*/ 3334361 h 3998541"/>
              <a:gd name="connsiteX14" fmla="*/ 615468 w 4070255"/>
              <a:gd name="connsiteY14" fmla="*/ 3903658 h 3998541"/>
              <a:gd name="connsiteX15" fmla="*/ 105484 w 4070255"/>
              <a:gd name="connsiteY15" fmla="*/ 3903659 h 3998541"/>
              <a:gd name="connsiteX16" fmla="*/ 105484 w 4070255"/>
              <a:gd name="connsiteY16" fmla="*/ 3619010 h 3998541"/>
              <a:gd name="connsiteX17" fmla="*/ 20486 w 4070255"/>
              <a:gd name="connsiteY17" fmla="*/ 3049712 h 3998541"/>
              <a:gd name="connsiteX18" fmla="*/ 1465439 w 4070255"/>
              <a:gd name="connsiteY18" fmla="*/ 2765064 h 3998541"/>
              <a:gd name="connsiteX19" fmla="*/ 1613069 w 4070255"/>
              <a:gd name="connsiteY19" fmla="*/ 2257053 h 3998541"/>
              <a:gd name="connsiteX20" fmla="*/ 1900845 w 4070255"/>
              <a:gd name="connsiteY20" fmla="*/ 1680443 h 3998541"/>
              <a:gd name="connsiteX21" fmla="*/ 2332510 w 4070255"/>
              <a:gd name="connsiteY21" fmla="*/ 1536291 h 3998541"/>
              <a:gd name="connsiteX22" fmla="*/ 2980007 w 4070255"/>
              <a:gd name="connsiteY22" fmla="*/ 1031758 h 3998541"/>
              <a:gd name="connsiteX23" fmla="*/ 3483617 w 4070255"/>
              <a:gd name="connsiteY23" fmla="*/ 1031757 h 3998541"/>
              <a:gd name="connsiteX24" fmla="*/ 3627505 w 4070255"/>
              <a:gd name="connsiteY24" fmla="*/ 887605 h 3998541"/>
              <a:gd name="connsiteX25" fmla="*/ 3483617 w 4070255"/>
              <a:gd name="connsiteY25" fmla="*/ 743453 h 3998541"/>
              <a:gd name="connsiteX26" fmla="*/ 3411672 w 4070255"/>
              <a:gd name="connsiteY26" fmla="*/ 599300 h 3998541"/>
              <a:gd name="connsiteX27" fmla="*/ 3051952 w 4070255"/>
              <a:gd name="connsiteY27" fmla="*/ 599301 h 3998541"/>
              <a:gd name="connsiteX28" fmla="*/ 2836119 w 4070255"/>
              <a:gd name="connsiteY28" fmla="*/ 455149 h 3998541"/>
              <a:gd name="connsiteX29" fmla="*/ 2764175 w 4070255"/>
              <a:gd name="connsiteY29" fmla="*/ 238921 h 3998541"/>
              <a:gd name="connsiteX30" fmla="*/ 3051952 w 4070255"/>
              <a:gd name="connsiteY30" fmla="*/ 94769 h 3998541"/>
              <a:gd name="connsiteX31" fmla="*/ 3445518 w 4070255"/>
              <a:gd name="connsiteY31" fmla="*/ 0 h 3998541"/>
              <a:gd name="connsiteX0" fmla="*/ 3699921 w 4070255"/>
              <a:gd name="connsiteY0" fmla="*/ 94414 h 4045982"/>
              <a:gd name="connsiteX1" fmla="*/ 3627914 w 4070255"/>
              <a:gd name="connsiteY1" fmla="*/ 238430 h 4045982"/>
              <a:gd name="connsiteX2" fmla="*/ 3483617 w 4070255"/>
              <a:gd name="connsiteY2" fmla="*/ 527225 h 4045982"/>
              <a:gd name="connsiteX3" fmla="*/ 3699449 w 4070255"/>
              <a:gd name="connsiteY3" fmla="*/ 815529 h 4045982"/>
              <a:gd name="connsiteX4" fmla="*/ 4059170 w 4070255"/>
              <a:gd name="connsiteY4" fmla="*/ 1103833 h 4045982"/>
              <a:gd name="connsiteX5" fmla="*/ 3843337 w 4070255"/>
              <a:gd name="connsiteY5" fmla="*/ 1247986 h 4045982"/>
              <a:gd name="connsiteX6" fmla="*/ 3555561 w 4070255"/>
              <a:gd name="connsiteY6" fmla="*/ 1392139 h 4045982"/>
              <a:gd name="connsiteX7" fmla="*/ 3123896 w 4070255"/>
              <a:gd name="connsiteY7" fmla="*/ 1752520 h 4045982"/>
              <a:gd name="connsiteX8" fmla="*/ 2620287 w 4070255"/>
              <a:gd name="connsiteY8" fmla="*/ 1968748 h 4045982"/>
              <a:gd name="connsiteX9" fmla="*/ 2260567 w 4070255"/>
              <a:gd name="connsiteY9" fmla="*/ 2112900 h 4045982"/>
              <a:gd name="connsiteX10" fmla="*/ 2188622 w 4070255"/>
              <a:gd name="connsiteY10" fmla="*/ 2473281 h 4045982"/>
              <a:gd name="connsiteX11" fmla="*/ 1925652 w 4070255"/>
              <a:gd name="connsiteY11" fmla="*/ 2668781 h 4045982"/>
              <a:gd name="connsiteX12" fmla="*/ 1380443 w 4070255"/>
              <a:gd name="connsiteY12" fmla="*/ 3049712 h 4045982"/>
              <a:gd name="connsiteX13" fmla="*/ 955457 w 4070255"/>
              <a:gd name="connsiteY13" fmla="*/ 3334361 h 4045982"/>
              <a:gd name="connsiteX14" fmla="*/ 615468 w 4070255"/>
              <a:gd name="connsiteY14" fmla="*/ 3903658 h 4045982"/>
              <a:gd name="connsiteX15" fmla="*/ 105484 w 4070255"/>
              <a:gd name="connsiteY15" fmla="*/ 3998541 h 4045982"/>
              <a:gd name="connsiteX16" fmla="*/ 105484 w 4070255"/>
              <a:gd name="connsiteY16" fmla="*/ 3619010 h 4045982"/>
              <a:gd name="connsiteX17" fmla="*/ 20486 w 4070255"/>
              <a:gd name="connsiteY17" fmla="*/ 3049712 h 4045982"/>
              <a:gd name="connsiteX18" fmla="*/ 1465439 w 4070255"/>
              <a:gd name="connsiteY18" fmla="*/ 2765064 h 4045982"/>
              <a:gd name="connsiteX19" fmla="*/ 1613069 w 4070255"/>
              <a:gd name="connsiteY19" fmla="*/ 2257053 h 4045982"/>
              <a:gd name="connsiteX20" fmla="*/ 1900845 w 4070255"/>
              <a:gd name="connsiteY20" fmla="*/ 1680443 h 4045982"/>
              <a:gd name="connsiteX21" fmla="*/ 2332510 w 4070255"/>
              <a:gd name="connsiteY21" fmla="*/ 1536291 h 4045982"/>
              <a:gd name="connsiteX22" fmla="*/ 2980007 w 4070255"/>
              <a:gd name="connsiteY22" fmla="*/ 1031758 h 4045982"/>
              <a:gd name="connsiteX23" fmla="*/ 3483617 w 4070255"/>
              <a:gd name="connsiteY23" fmla="*/ 1031757 h 4045982"/>
              <a:gd name="connsiteX24" fmla="*/ 3627505 w 4070255"/>
              <a:gd name="connsiteY24" fmla="*/ 887605 h 4045982"/>
              <a:gd name="connsiteX25" fmla="*/ 3483617 w 4070255"/>
              <a:gd name="connsiteY25" fmla="*/ 743453 h 4045982"/>
              <a:gd name="connsiteX26" fmla="*/ 3411672 w 4070255"/>
              <a:gd name="connsiteY26" fmla="*/ 599300 h 4045982"/>
              <a:gd name="connsiteX27" fmla="*/ 3051952 w 4070255"/>
              <a:gd name="connsiteY27" fmla="*/ 599301 h 4045982"/>
              <a:gd name="connsiteX28" fmla="*/ 2836119 w 4070255"/>
              <a:gd name="connsiteY28" fmla="*/ 455149 h 4045982"/>
              <a:gd name="connsiteX29" fmla="*/ 2764175 w 4070255"/>
              <a:gd name="connsiteY29" fmla="*/ 238921 h 4045982"/>
              <a:gd name="connsiteX30" fmla="*/ 3051952 w 4070255"/>
              <a:gd name="connsiteY30" fmla="*/ 94769 h 4045982"/>
              <a:gd name="connsiteX31" fmla="*/ 3445518 w 4070255"/>
              <a:gd name="connsiteY31" fmla="*/ 0 h 4045982"/>
              <a:gd name="connsiteX0" fmla="*/ 3764431 w 4134765"/>
              <a:gd name="connsiteY0" fmla="*/ 94414 h 4045982"/>
              <a:gd name="connsiteX1" fmla="*/ 3692424 w 4134765"/>
              <a:gd name="connsiteY1" fmla="*/ 238430 h 4045982"/>
              <a:gd name="connsiteX2" fmla="*/ 3548127 w 4134765"/>
              <a:gd name="connsiteY2" fmla="*/ 527225 h 4045982"/>
              <a:gd name="connsiteX3" fmla="*/ 3763959 w 4134765"/>
              <a:gd name="connsiteY3" fmla="*/ 815529 h 4045982"/>
              <a:gd name="connsiteX4" fmla="*/ 4123680 w 4134765"/>
              <a:gd name="connsiteY4" fmla="*/ 1103833 h 4045982"/>
              <a:gd name="connsiteX5" fmla="*/ 3907847 w 4134765"/>
              <a:gd name="connsiteY5" fmla="*/ 1247986 h 4045982"/>
              <a:gd name="connsiteX6" fmla="*/ 3620071 w 4134765"/>
              <a:gd name="connsiteY6" fmla="*/ 1392139 h 4045982"/>
              <a:gd name="connsiteX7" fmla="*/ 3188406 w 4134765"/>
              <a:gd name="connsiteY7" fmla="*/ 1752520 h 4045982"/>
              <a:gd name="connsiteX8" fmla="*/ 2684797 w 4134765"/>
              <a:gd name="connsiteY8" fmla="*/ 1968748 h 4045982"/>
              <a:gd name="connsiteX9" fmla="*/ 2325077 w 4134765"/>
              <a:gd name="connsiteY9" fmla="*/ 2112900 h 4045982"/>
              <a:gd name="connsiteX10" fmla="*/ 2253132 w 4134765"/>
              <a:gd name="connsiteY10" fmla="*/ 2473281 h 4045982"/>
              <a:gd name="connsiteX11" fmla="*/ 1990162 w 4134765"/>
              <a:gd name="connsiteY11" fmla="*/ 2668781 h 4045982"/>
              <a:gd name="connsiteX12" fmla="*/ 1444953 w 4134765"/>
              <a:gd name="connsiteY12" fmla="*/ 3049712 h 4045982"/>
              <a:gd name="connsiteX13" fmla="*/ 1019967 w 4134765"/>
              <a:gd name="connsiteY13" fmla="*/ 3334361 h 4045982"/>
              <a:gd name="connsiteX14" fmla="*/ 679978 w 4134765"/>
              <a:gd name="connsiteY14" fmla="*/ 3903658 h 4045982"/>
              <a:gd name="connsiteX15" fmla="*/ 84997 w 4134765"/>
              <a:gd name="connsiteY15" fmla="*/ 3998541 h 4045982"/>
              <a:gd name="connsiteX16" fmla="*/ 169994 w 4134765"/>
              <a:gd name="connsiteY16" fmla="*/ 3619010 h 4045982"/>
              <a:gd name="connsiteX17" fmla="*/ 84996 w 4134765"/>
              <a:gd name="connsiteY17" fmla="*/ 3049712 h 4045982"/>
              <a:gd name="connsiteX18" fmla="*/ 1529949 w 4134765"/>
              <a:gd name="connsiteY18" fmla="*/ 2765064 h 4045982"/>
              <a:gd name="connsiteX19" fmla="*/ 1677579 w 4134765"/>
              <a:gd name="connsiteY19" fmla="*/ 2257053 h 4045982"/>
              <a:gd name="connsiteX20" fmla="*/ 1965355 w 4134765"/>
              <a:gd name="connsiteY20" fmla="*/ 1680443 h 4045982"/>
              <a:gd name="connsiteX21" fmla="*/ 2397020 w 4134765"/>
              <a:gd name="connsiteY21" fmla="*/ 1536291 h 4045982"/>
              <a:gd name="connsiteX22" fmla="*/ 3044517 w 4134765"/>
              <a:gd name="connsiteY22" fmla="*/ 1031758 h 4045982"/>
              <a:gd name="connsiteX23" fmla="*/ 3548127 w 4134765"/>
              <a:gd name="connsiteY23" fmla="*/ 1031757 h 4045982"/>
              <a:gd name="connsiteX24" fmla="*/ 3692015 w 4134765"/>
              <a:gd name="connsiteY24" fmla="*/ 887605 h 4045982"/>
              <a:gd name="connsiteX25" fmla="*/ 3548127 w 4134765"/>
              <a:gd name="connsiteY25" fmla="*/ 743453 h 4045982"/>
              <a:gd name="connsiteX26" fmla="*/ 3476182 w 4134765"/>
              <a:gd name="connsiteY26" fmla="*/ 599300 h 4045982"/>
              <a:gd name="connsiteX27" fmla="*/ 3116462 w 4134765"/>
              <a:gd name="connsiteY27" fmla="*/ 599301 h 4045982"/>
              <a:gd name="connsiteX28" fmla="*/ 2900629 w 4134765"/>
              <a:gd name="connsiteY28" fmla="*/ 455149 h 4045982"/>
              <a:gd name="connsiteX29" fmla="*/ 2828685 w 4134765"/>
              <a:gd name="connsiteY29" fmla="*/ 238921 h 4045982"/>
              <a:gd name="connsiteX30" fmla="*/ 3116462 w 4134765"/>
              <a:gd name="connsiteY30" fmla="*/ 94769 h 4045982"/>
              <a:gd name="connsiteX31" fmla="*/ 3510028 w 4134765"/>
              <a:gd name="connsiteY31" fmla="*/ 0 h 4045982"/>
              <a:gd name="connsiteX0" fmla="*/ 3750265 w 4120599"/>
              <a:gd name="connsiteY0" fmla="*/ 94414 h 4045983"/>
              <a:gd name="connsiteX1" fmla="*/ 3678258 w 4120599"/>
              <a:gd name="connsiteY1" fmla="*/ 238430 h 4045983"/>
              <a:gd name="connsiteX2" fmla="*/ 3533961 w 4120599"/>
              <a:gd name="connsiteY2" fmla="*/ 527225 h 4045983"/>
              <a:gd name="connsiteX3" fmla="*/ 3749793 w 4120599"/>
              <a:gd name="connsiteY3" fmla="*/ 815529 h 4045983"/>
              <a:gd name="connsiteX4" fmla="*/ 4109514 w 4120599"/>
              <a:gd name="connsiteY4" fmla="*/ 1103833 h 4045983"/>
              <a:gd name="connsiteX5" fmla="*/ 3893681 w 4120599"/>
              <a:gd name="connsiteY5" fmla="*/ 1247986 h 4045983"/>
              <a:gd name="connsiteX6" fmla="*/ 3605905 w 4120599"/>
              <a:gd name="connsiteY6" fmla="*/ 1392139 h 4045983"/>
              <a:gd name="connsiteX7" fmla="*/ 3174240 w 4120599"/>
              <a:gd name="connsiteY7" fmla="*/ 1752520 h 4045983"/>
              <a:gd name="connsiteX8" fmla="*/ 2670631 w 4120599"/>
              <a:gd name="connsiteY8" fmla="*/ 1968748 h 4045983"/>
              <a:gd name="connsiteX9" fmla="*/ 2310911 w 4120599"/>
              <a:gd name="connsiteY9" fmla="*/ 2112900 h 4045983"/>
              <a:gd name="connsiteX10" fmla="*/ 2238966 w 4120599"/>
              <a:gd name="connsiteY10" fmla="*/ 2473281 h 4045983"/>
              <a:gd name="connsiteX11" fmla="*/ 1975996 w 4120599"/>
              <a:gd name="connsiteY11" fmla="*/ 2668781 h 4045983"/>
              <a:gd name="connsiteX12" fmla="*/ 1430787 w 4120599"/>
              <a:gd name="connsiteY12" fmla="*/ 3049712 h 4045983"/>
              <a:gd name="connsiteX13" fmla="*/ 1005801 w 4120599"/>
              <a:gd name="connsiteY13" fmla="*/ 3334361 h 4045983"/>
              <a:gd name="connsiteX14" fmla="*/ 665812 w 4120599"/>
              <a:gd name="connsiteY14" fmla="*/ 3903658 h 4045983"/>
              <a:gd name="connsiteX15" fmla="*/ 70831 w 4120599"/>
              <a:gd name="connsiteY15" fmla="*/ 3998541 h 4045983"/>
              <a:gd name="connsiteX16" fmla="*/ 240826 w 4120599"/>
              <a:gd name="connsiteY16" fmla="*/ 3619009 h 4045983"/>
              <a:gd name="connsiteX17" fmla="*/ 70830 w 4120599"/>
              <a:gd name="connsiteY17" fmla="*/ 3049712 h 4045983"/>
              <a:gd name="connsiteX18" fmla="*/ 1515783 w 4120599"/>
              <a:gd name="connsiteY18" fmla="*/ 2765064 h 4045983"/>
              <a:gd name="connsiteX19" fmla="*/ 1663413 w 4120599"/>
              <a:gd name="connsiteY19" fmla="*/ 2257053 h 4045983"/>
              <a:gd name="connsiteX20" fmla="*/ 1951189 w 4120599"/>
              <a:gd name="connsiteY20" fmla="*/ 1680443 h 4045983"/>
              <a:gd name="connsiteX21" fmla="*/ 2382854 w 4120599"/>
              <a:gd name="connsiteY21" fmla="*/ 1536291 h 4045983"/>
              <a:gd name="connsiteX22" fmla="*/ 3030351 w 4120599"/>
              <a:gd name="connsiteY22" fmla="*/ 1031758 h 4045983"/>
              <a:gd name="connsiteX23" fmla="*/ 3533961 w 4120599"/>
              <a:gd name="connsiteY23" fmla="*/ 1031757 h 4045983"/>
              <a:gd name="connsiteX24" fmla="*/ 3677849 w 4120599"/>
              <a:gd name="connsiteY24" fmla="*/ 887605 h 4045983"/>
              <a:gd name="connsiteX25" fmla="*/ 3533961 w 4120599"/>
              <a:gd name="connsiteY25" fmla="*/ 743453 h 4045983"/>
              <a:gd name="connsiteX26" fmla="*/ 3462016 w 4120599"/>
              <a:gd name="connsiteY26" fmla="*/ 599300 h 4045983"/>
              <a:gd name="connsiteX27" fmla="*/ 3102296 w 4120599"/>
              <a:gd name="connsiteY27" fmla="*/ 599301 h 4045983"/>
              <a:gd name="connsiteX28" fmla="*/ 2886463 w 4120599"/>
              <a:gd name="connsiteY28" fmla="*/ 455149 h 4045983"/>
              <a:gd name="connsiteX29" fmla="*/ 2814519 w 4120599"/>
              <a:gd name="connsiteY29" fmla="*/ 238921 h 4045983"/>
              <a:gd name="connsiteX30" fmla="*/ 3102296 w 4120599"/>
              <a:gd name="connsiteY30" fmla="*/ 94769 h 4045983"/>
              <a:gd name="connsiteX31" fmla="*/ 3495862 w 4120599"/>
              <a:gd name="connsiteY31" fmla="*/ 0 h 4045983"/>
              <a:gd name="connsiteX0" fmla="*/ 3862961 w 4233295"/>
              <a:gd name="connsiteY0" fmla="*/ 94414 h 4045983"/>
              <a:gd name="connsiteX1" fmla="*/ 3790954 w 4233295"/>
              <a:gd name="connsiteY1" fmla="*/ 238430 h 4045983"/>
              <a:gd name="connsiteX2" fmla="*/ 3646657 w 4233295"/>
              <a:gd name="connsiteY2" fmla="*/ 527225 h 4045983"/>
              <a:gd name="connsiteX3" fmla="*/ 3862489 w 4233295"/>
              <a:gd name="connsiteY3" fmla="*/ 815529 h 4045983"/>
              <a:gd name="connsiteX4" fmla="*/ 4222210 w 4233295"/>
              <a:gd name="connsiteY4" fmla="*/ 1103833 h 4045983"/>
              <a:gd name="connsiteX5" fmla="*/ 4006377 w 4233295"/>
              <a:gd name="connsiteY5" fmla="*/ 1247986 h 4045983"/>
              <a:gd name="connsiteX6" fmla="*/ 3718601 w 4233295"/>
              <a:gd name="connsiteY6" fmla="*/ 1392139 h 4045983"/>
              <a:gd name="connsiteX7" fmla="*/ 3286936 w 4233295"/>
              <a:gd name="connsiteY7" fmla="*/ 1752520 h 4045983"/>
              <a:gd name="connsiteX8" fmla="*/ 2783327 w 4233295"/>
              <a:gd name="connsiteY8" fmla="*/ 1968748 h 4045983"/>
              <a:gd name="connsiteX9" fmla="*/ 2423607 w 4233295"/>
              <a:gd name="connsiteY9" fmla="*/ 2112900 h 4045983"/>
              <a:gd name="connsiteX10" fmla="*/ 2351662 w 4233295"/>
              <a:gd name="connsiteY10" fmla="*/ 2473281 h 4045983"/>
              <a:gd name="connsiteX11" fmla="*/ 2088692 w 4233295"/>
              <a:gd name="connsiteY11" fmla="*/ 2668781 h 4045983"/>
              <a:gd name="connsiteX12" fmla="*/ 1543483 w 4233295"/>
              <a:gd name="connsiteY12" fmla="*/ 3049712 h 4045983"/>
              <a:gd name="connsiteX13" fmla="*/ 1118497 w 4233295"/>
              <a:gd name="connsiteY13" fmla="*/ 3334361 h 4045983"/>
              <a:gd name="connsiteX14" fmla="*/ 778508 w 4233295"/>
              <a:gd name="connsiteY14" fmla="*/ 3903658 h 4045983"/>
              <a:gd name="connsiteX15" fmla="*/ 183527 w 4233295"/>
              <a:gd name="connsiteY15" fmla="*/ 3998541 h 4045983"/>
              <a:gd name="connsiteX16" fmla="*/ 353522 w 4233295"/>
              <a:gd name="connsiteY16" fmla="*/ 3619009 h 4045983"/>
              <a:gd name="connsiteX17" fmla="*/ 183526 w 4233295"/>
              <a:gd name="connsiteY17" fmla="*/ 3049712 h 4045983"/>
              <a:gd name="connsiteX18" fmla="*/ 1628479 w 4233295"/>
              <a:gd name="connsiteY18" fmla="*/ 2765064 h 4045983"/>
              <a:gd name="connsiteX19" fmla="*/ 1776109 w 4233295"/>
              <a:gd name="connsiteY19" fmla="*/ 2257053 h 4045983"/>
              <a:gd name="connsiteX20" fmla="*/ 2063885 w 4233295"/>
              <a:gd name="connsiteY20" fmla="*/ 1680443 h 4045983"/>
              <a:gd name="connsiteX21" fmla="*/ 2495550 w 4233295"/>
              <a:gd name="connsiteY21" fmla="*/ 1536291 h 4045983"/>
              <a:gd name="connsiteX22" fmla="*/ 3143047 w 4233295"/>
              <a:gd name="connsiteY22" fmla="*/ 1031758 h 4045983"/>
              <a:gd name="connsiteX23" fmla="*/ 3646657 w 4233295"/>
              <a:gd name="connsiteY23" fmla="*/ 1031757 h 4045983"/>
              <a:gd name="connsiteX24" fmla="*/ 3790545 w 4233295"/>
              <a:gd name="connsiteY24" fmla="*/ 887605 h 4045983"/>
              <a:gd name="connsiteX25" fmla="*/ 3646657 w 4233295"/>
              <a:gd name="connsiteY25" fmla="*/ 743453 h 4045983"/>
              <a:gd name="connsiteX26" fmla="*/ 3574712 w 4233295"/>
              <a:gd name="connsiteY26" fmla="*/ 599300 h 4045983"/>
              <a:gd name="connsiteX27" fmla="*/ 3214992 w 4233295"/>
              <a:gd name="connsiteY27" fmla="*/ 599301 h 4045983"/>
              <a:gd name="connsiteX28" fmla="*/ 2999159 w 4233295"/>
              <a:gd name="connsiteY28" fmla="*/ 455149 h 4045983"/>
              <a:gd name="connsiteX29" fmla="*/ 2927215 w 4233295"/>
              <a:gd name="connsiteY29" fmla="*/ 238921 h 4045983"/>
              <a:gd name="connsiteX30" fmla="*/ 3214992 w 4233295"/>
              <a:gd name="connsiteY30" fmla="*/ 94769 h 4045983"/>
              <a:gd name="connsiteX31" fmla="*/ 3608558 w 4233295"/>
              <a:gd name="connsiteY31" fmla="*/ 0 h 4045983"/>
              <a:gd name="connsiteX0" fmla="*/ 3862960 w 4233294"/>
              <a:gd name="connsiteY0" fmla="*/ 94414 h 4045980"/>
              <a:gd name="connsiteX1" fmla="*/ 3790953 w 4233294"/>
              <a:gd name="connsiteY1" fmla="*/ 238430 h 4045980"/>
              <a:gd name="connsiteX2" fmla="*/ 3646656 w 4233294"/>
              <a:gd name="connsiteY2" fmla="*/ 527225 h 4045980"/>
              <a:gd name="connsiteX3" fmla="*/ 3862488 w 4233294"/>
              <a:gd name="connsiteY3" fmla="*/ 815529 h 4045980"/>
              <a:gd name="connsiteX4" fmla="*/ 4222209 w 4233294"/>
              <a:gd name="connsiteY4" fmla="*/ 1103833 h 4045980"/>
              <a:gd name="connsiteX5" fmla="*/ 4006376 w 4233294"/>
              <a:gd name="connsiteY5" fmla="*/ 1247986 h 4045980"/>
              <a:gd name="connsiteX6" fmla="*/ 3718600 w 4233294"/>
              <a:gd name="connsiteY6" fmla="*/ 1392139 h 4045980"/>
              <a:gd name="connsiteX7" fmla="*/ 3286935 w 4233294"/>
              <a:gd name="connsiteY7" fmla="*/ 1752520 h 4045980"/>
              <a:gd name="connsiteX8" fmla="*/ 2783326 w 4233294"/>
              <a:gd name="connsiteY8" fmla="*/ 1968748 h 4045980"/>
              <a:gd name="connsiteX9" fmla="*/ 2423606 w 4233294"/>
              <a:gd name="connsiteY9" fmla="*/ 2112900 h 4045980"/>
              <a:gd name="connsiteX10" fmla="*/ 2351661 w 4233294"/>
              <a:gd name="connsiteY10" fmla="*/ 2473281 h 4045980"/>
              <a:gd name="connsiteX11" fmla="*/ 2088691 w 4233294"/>
              <a:gd name="connsiteY11" fmla="*/ 2668781 h 4045980"/>
              <a:gd name="connsiteX12" fmla="*/ 1543482 w 4233294"/>
              <a:gd name="connsiteY12" fmla="*/ 3049712 h 4045980"/>
              <a:gd name="connsiteX13" fmla="*/ 1118496 w 4233294"/>
              <a:gd name="connsiteY13" fmla="*/ 3334361 h 4045980"/>
              <a:gd name="connsiteX14" fmla="*/ 778507 w 4233294"/>
              <a:gd name="connsiteY14" fmla="*/ 3903658 h 4045980"/>
              <a:gd name="connsiteX15" fmla="*/ 183527 w 4233294"/>
              <a:gd name="connsiteY15" fmla="*/ 3998539 h 4045980"/>
              <a:gd name="connsiteX16" fmla="*/ 353521 w 4233294"/>
              <a:gd name="connsiteY16" fmla="*/ 3619009 h 4045980"/>
              <a:gd name="connsiteX17" fmla="*/ 183525 w 4233294"/>
              <a:gd name="connsiteY17" fmla="*/ 3049712 h 4045980"/>
              <a:gd name="connsiteX18" fmla="*/ 1628478 w 4233294"/>
              <a:gd name="connsiteY18" fmla="*/ 2765064 h 4045980"/>
              <a:gd name="connsiteX19" fmla="*/ 1776108 w 4233294"/>
              <a:gd name="connsiteY19" fmla="*/ 2257053 h 4045980"/>
              <a:gd name="connsiteX20" fmla="*/ 2063884 w 4233294"/>
              <a:gd name="connsiteY20" fmla="*/ 1680443 h 4045980"/>
              <a:gd name="connsiteX21" fmla="*/ 2495549 w 4233294"/>
              <a:gd name="connsiteY21" fmla="*/ 1536291 h 4045980"/>
              <a:gd name="connsiteX22" fmla="*/ 3143046 w 4233294"/>
              <a:gd name="connsiteY22" fmla="*/ 1031758 h 4045980"/>
              <a:gd name="connsiteX23" fmla="*/ 3646656 w 4233294"/>
              <a:gd name="connsiteY23" fmla="*/ 1031757 h 4045980"/>
              <a:gd name="connsiteX24" fmla="*/ 3790544 w 4233294"/>
              <a:gd name="connsiteY24" fmla="*/ 887605 h 4045980"/>
              <a:gd name="connsiteX25" fmla="*/ 3646656 w 4233294"/>
              <a:gd name="connsiteY25" fmla="*/ 743453 h 4045980"/>
              <a:gd name="connsiteX26" fmla="*/ 3574711 w 4233294"/>
              <a:gd name="connsiteY26" fmla="*/ 599300 h 4045980"/>
              <a:gd name="connsiteX27" fmla="*/ 3214991 w 4233294"/>
              <a:gd name="connsiteY27" fmla="*/ 599301 h 4045980"/>
              <a:gd name="connsiteX28" fmla="*/ 2999158 w 4233294"/>
              <a:gd name="connsiteY28" fmla="*/ 455149 h 4045980"/>
              <a:gd name="connsiteX29" fmla="*/ 2927214 w 4233294"/>
              <a:gd name="connsiteY29" fmla="*/ 238921 h 4045980"/>
              <a:gd name="connsiteX30" fmla="*/ 3214991 w 4233294"/>
              <a:gd name="connsiteY30" fmla="*/ 94769 h 4045980"/>
              <a:gd name="connsiteX31" fmla="*/ 3608557 w 4233294"/>
              <a:gd name="connsiteY31" fmla="*/ 0 h 4045980"/>
              <a:gd name="connsiteX0" fmla="*/ 3699922 w 4070256"/>
              <a:gd name="connsiteY0" fmla="*/ 94414 h 4140863"/>
              <a:gd name="connsiteX1" fmla="*/ 3627915 w 4070256"/>
              <a:gd name="connsiteY1" fmla="*/ 238430 h 4140863"/>
              <a:gd name="connsiteX2" fmla="*/ 3483618 w 4070256"/>
              <a:gd name="connsiteY2" fmla="*/ 527225 h 4140863"/>
              <a:gd name="connsiteX3" fmla="*/ 3699450 w 4070256"/>
              <a:gd name="connsiteY3" fmla="*/ 815529 h 4140863"/>
              <a:gd name="connsiteX4" fmla="*/ 4059171 w 4070256"/>
              <a:gd name="connsiteY4" fmla="*/ 1103833 h 4140863"/>
              <a:gd name="connsiteX5" fmla="*/ 3843338 w 4070256"/>
              <a:gd name="connsiteY5" fmla="*/ 1247986 h 4140863"/>
              <a:gd name="connsiteX6" fmla="*/ 3555562 w 4070256"/>
              <a:gd name="connsiteY6" fmla="*/ 1392139 h 4140863"/>
              <a:gd name="connsiteX7" fmla="*/ 3123897 w 4070256"/>
              <a:gd name="connsiteY7" fmla="*/ 1752520 h 4140863"/>
              <a:gd name="connsiteX8" fmla="*/ 2620288 w 4070256"/>
              <a:gd name="connsiteY8" fmla="*/ 1968748 h 4140863"/>
              <a:gd name="connsiteX9" fmla="*/ 2260568 w 4070256"/>
              <a:gd name="connsiteY9" fmla="*/ 2112900 h 4140863"/>
              <a:gd name="connsiteX10" fmla="*/ 2188623 w 4070256"/>
              <a:gd name="connsiteY10" fmla="*/ 2473281 h 4140863"/>
              <a:gd name="connsiteX11" fmla="*/ 1925653 w 4070256"/>
              <a:gd name="connsiteY11" fmla="*/ 2668781 h 4140863"/>
              <a:gd name="connsiteX12" fmla="*/ 1380444 w 4070256"/>
              <a:gd name="connsiteY12" fmla="*/ 3049712 h 4140863"/>
              <a:gd name="connsiteX13" fmla="*/ 955458 w 4070256"/>
              <a:gd name="connsiteY13" fmla="*/ 3334361 h 4140863"/>
              <a:gd name="connsiteX14" fmla="*/ 615469 w 4070256"/>
              <a:gd name="connsiteY14" fmla="*/ 3903658 h 4140863"/>
              <a:gd name="connsiteX15" fmla="*/ 190482 w 4070256"/>
              <a:gd name="connsiteY15" fmla="*/ 4093421 h 4140863"/>
              <a:gd name="connsiteX16" fmla="*/ 190483 w 4070256"/>
              <a:gd name="connsiteY16" fmla="*/ 3619009 h 4140863"/>
              <a:gd name="connsiteX17" fmla="*/ 20487 w 4070256"/>
              <a:gd name="connsiteY17" fmla="*/ 3049712 h 4140863"/>
              <a:gd name="connsiteX18" fmla="*/ 1465440 w 4070256"/>
              <a:gd name="connsiteY18" fmla="*/ 2765064 h 4140863"/>
              <a:gd name="connsiteX19" fmla="*/ 1613070 w 4070256"/>
              <a:gd name="connsiteY19" fmla="*/ 2257053 h 4140863"/>
              <a:gd name="connsiteX20" fmla="*/ 1900846 w 4070256"/>
              <a:gd name="connsiteY20" fmla="*/ 1680443 h 4140863"/>
              <a:gd name="connsiteX21" fmla="*/ 2332511 w 4070256"/>
              <a:gd name="connsiteY21" fmla="*/ 1536291 h 4140863"/>
              <a:gd name="connsiteX22" fmla="*/ 2980008 w 4070256"/>
              <a:gd name="connsiteY22" fmla="*/ 1031758 h 4140863"/>
              <a:gd name="connsiteX23" fmla="*/ 3483618 w 4070256"/>
              <a:gd name="connsiteY23" fmla="*/ 1031757 h 4140863"/>
              <a:gd name="connsiteX24" fmla="*/ 3627506 w 4070256"/>
              <a:gd name="connsiteY24" fmla="*/ 887605 h 4140863"/>
              <a:gd name="connsiteX25" fmla="*/ 3483618 w 4070256"/>
              <a:gd name="connsiteY25" fmla="*/ 743453 h 4140863"/>
              <a:gd name="connsiteX26" fmla="*/ 3411673 w 4070256"/>
              <a:gd name="connsiteY26" fmla="*/ 599300 h 4140863"/>
              <a:gd name="connsiteX27" fmla="*/ 3051953 w 4070256"/>
              <a:gd name="connsiteY27" fmla="*/ 599301 h 4140863"/>
              <a:gd name="connsiteX28" fmla="*/ 2836120 w 4070256"/>
              <a:gd name="connsiteY28" fmla="*/ 455149 h 4140863"/>
              <a:gd name="connsiteX29" fmla="*/ 2764176 w 4070256"/>
              <a:gd name="connsiteY29" fmla="*/ 238921 h 4140863"/>
              <a:gd name="connsiteX30" fmla="*/ 3051953 w 4070256"/>
              <a:gd name="connsiteY30" fmla="*/ 94769 h 4140863"/>
              <a:gd name="connsiteX31" fmla="*/ 3445519 w 4070256"/>
              <a:gd name="connsiteY31" fmla="*/ 0 h 4140863"/>
              <a:gd name="connsiteX0" fmla="*/ 4372946 w 4743280"/>
              <a:gd name="connsiteY0" fmla="*/ 94414 h 4235746"/>
              <a:gd name="connsiteX1" fmla="*/ 4300939 w 4743280"/>
              <a:gd name="connsiteY1" fmla="*/ 238430 h 4235746"/>
              <a:gd name="connsiteX2" fmla="*/ 4156642 w 4743280"/>
              <a:gd name="connsiteY2" fmla="*/ 527225 h 4235746"/>
              <a:gd name="connsiteX3" fmla="*/ 4372474 w 4743280"/>
              <a:gd name="connsiteY3" fmla="*/ 815529 h 4235746"/>
              <a:gd name="connsiteX4" fmla="*/ 4732195 w 4743280"/>
              <a:gd name="connsiteY4" fmla="*/ 1103833 h 4235746"/>
              <a:gd name="connsiteX5" fmla="*/ 4516362 w 4743280"/>
              <a:gd name="connsiteY5" fmla="*/ 1247986 h 4235746"/>
              <a:gd name="connsiteX6" fmla="*/ 4228586 w 4743280"/>
              <a:gd name="connsiteY6" fmla="*/ 1392139 h 4235746"/>
              <a:gd name="connsiteX7" fmla="*/ 3796921 w 4743280"/>
              <a:gd name="connsiteY7" fmla="*/ 1752520 h 4235746"/>
              <a:gd name="connsiteX8" fmla="*/ 3293312 w 4743280"/>
              <a:gd name="connsiteY8" fmla="*/ 1968748 h 4235746"/>
              <a:gd name="connsiteX9" fmla="*/ 2933592 w 4743280"/>
              <a:gd name="connsiteY9" fmla="*/ 2112900 h 4235746"/>
              <a:gd name="connsiteX10" fmla="*/ 2861647 w 4743280"/>
              <a:gd name="connsiteY10" fmla="*/ 2473281 h 4235746"/>
              <a:gd name="connsiteX11" fmla="*/ 2598677 w 4743280"/>
              <a:gd name="connsiteY11" fmla="*/ 2668781 h 4235746"/>
              <a:gd name="connsiteX12" fmla="*/ 2053468 w 4743280"/>
              <a:gd name="connsiteY12" fmla="*/ 3049712 h 4235746"/>
              <a:gd name="connsiteX13" fmla="*/ 1628482 w 4743280"/>
              <a:gd name="connsiteY13" fmla="*/ 3334361 h 4235746"/>
              <a:gd name="connsiteX14" fmla="*/ 1288493 w 4743280"/>
              <a:gd name="connsiteY14" fmla="*/ 3903658 h 4235746"/>
              <a:gd name="connsiteX15" fmla="*/ 183527 w 4743280"/>
              <a:gd name="connsiteY15" fmla="*/ 4188304 h 4235746"/>
              <a:gd name="connsiteX16" fmla="*/ 863507 w 4743280"/>
              <a:gd name="connsiteY16" fmla="*/ 3619009 h 4235746"/>
              <a:gd name="connsiteX17" fmla="*/ 693511 w 4743280"/>
              <a:gd name="connsiteY17" fmla="*/ 3049712 h 4235746"/>
              <a:gd name="connsiteX18" fmla="*/ 2138464 w 4743280"/>
              <a:gd name="connsiteY18" fmla="*/ 2765064 h 4235746"/>
              <a:gd name="connsiteX19" fmla="*/ 2286094 w 4743280"/>
              <a:gd name="connsiteY19" fmla="*/ 2257053 h 4235746"/>
              <a:gd name="connsiteX20" fmla="*/ 2573870 w 4743280"/>
              <a:gd name="connsiteY20" fmla="*/ 1680443 h 4235746"/>
              <a:gd name="connsiteX21" fmla="*/ 3005535 w 4743280"/>
              <a:gd name="connsiteY21" fmla="*/ 1536291 h 4235746"/>
              <a:gd name="connsiteX22" fmla="*/ 3653032 w 4743280"/>
              <a:gd name="connsiteY22" fmla="*/ 1031758 h 4235746"/>
              <a:gd name="connsiteX23" fmla="*/ 4156642 w 4743280"/>
              <a:gd name="connsiteY23" fmla="*/ 1031757 h 4235746"/>
              <a:gd name="connsiteX24" fmla="*/ 4300530 w 4743280"/>
              <a:gd name="connsiteY24" fmla="*/ 887605 h 4235746"/>
              <a:gd name="connsiteX25" fmla="*/ 4156642 w 4743280"/>
              <a:gd name="connsiteY25" fmla="*/ 743453 h 4235746"/>
              <a:gd name="connsiteX26" fmla="*/ 4084697 w 4743280"/>
              <a:gd name="connsiteY26" fmla="*/ 599300 h 4235746"/>
              <a:gd name="connsiteX27" fmla="*/ 3724977 w 4743280"/>
              <a:gd name="connsiteY27" fmla="*/ 599301 h 4235746"/>
              <a:gd name="connsiteX28" fmla="*/ 3509144 w 4743280"/>
              <a:gd name="connsiteY28" fmla="*/ 455149 h 4235746"/>
              <a:gd name="connsiteX29" fmla="*/ 3437200 w 4743280"/>
              <a:gd name="connsiteY29" fmla="*/ 238921 h 4235746"/>
              <a:gd name="connsiteX30" fmla="*/ 3724977 w 4743280"/>
              <a:gd name="connsiteY30" fmla="*/ 94769 h 4235746"/>
              <a:gd name="connsiteX31" fmla="*/ 4118543 w 4743280"/>
              <a:gd name="connsiteY31" fmla="*/ 0 h 4235746"/>
              <a:gd name="connsiteX0" fmla="*/ 4372946 w 4743280"/>
              <a:gd name="connsiteY0" fmla="*/ 94414 h 4241690"/>
              <a:gd name="connsiteX1" fmla="*/ 4300939 w 4743280"/>
              <a:gd name="connsiteY1" fmla="*/ 238430 h 4241690"/>
              <a:gd name="connsiteX2" fmla="*/ 4156642 w 4743280"/>
              <a:gd name="connsiteY2" fmla="*/ 527225 h 4241690"/>
              <a:gd name="connsiteX3" fmla="*/ 4372474 w 4743280"/>
              <a:gd name="connsiteY3" fmla="*/ 815529 h 4241690"/>
              <a:gd name="connsiteX4" fmla="*/ 4732195 w 4743280"/>
              <a:gd name="connsiteY4" fmla="*/ 1103833 h 4241690"/>
              <a:gd name="connsiteX5" fmla="*/ 4516362 w 4743280"/>
              <a:gd name="connsiteY5" fmla="*/ 1247986 h 4241690"/>
              <a:gd name="connsiteX6" fmla="*/ 4228586 w 4743280"/>
              <a:gd name="connsiteY6" fmla="*/ 1392139 h 4241690"/>
              <a:gd name="connsiteX7" fmla="*/ 3796921 w 4743280"/>
              <a:gd name="connsiteY7" fmla="*/ 1752520 h 4241690"/>
              <a:gd name="connsiteX8" fmla="*/ 3293312 w 4743280"/>
              <a:gd name="connsiteY8" fmla="*/ 1968748 h 4241690"/>
              <a:gd name="connsiteX9" fmla="*/ 2933592 w 4743280"/>
              <a:gd name="connsiteY9" fmla="*/ 2112900 h 4241690"/>
              <a:gd name="connsiteX10" fmla="*/ 2861647 w 4743280"/>
              <a:gd name="connsiteY10" fmla="*/ 2473281 h 4241690"/>
              <a:gd name="connsiteX11" fmla="*/ 2598677 w 4743280"/>
              <a:gd name="connsiteY11" fmla="*/ 2668781 h 4241690"/>
              <a:gd name="connsiteX12" fmla="*/ 2053468 w 4743280"/>
              <a:gd name="connsiteY12" fmla="*/ 3049712 h 4241690"/>
              <a:gd name="connsiteX13" fmla="*/ 1628482 w 4743280"/>
              <a:gd name="connsiteY13" fmla="*/ 3334361 h 4241690"/>
              <a:gd name="connsiteX14" fmla="*/ 1288493 w 4743280"/>
              <a:gd name="connsiteY14" fmla="*/ 3903658 h 4241690"/>
              <a:gd name="connsiteX15" fmla="*/ 183527 w 4743280"/>
              <a:gd name="connsiteY15" fmla="*/ 4188304 h 4241690"/>
              <a:gd name="connsiteX16" fmla="*/ 863507 w 4743280"/>
              <a:gd name="connsiteY16" fmla="*/ 3619009 h 4241690"/>
              <a:gd name="connsiteX17" fmla="*/ 693511 w 4743280"/>
              <a:gd name="connsiteY17" fmla="*/ 3049712 h 4241690"/>
              <a:gd name="connsiteX18" fmla="*/ 2138464 w 4743280"/>
              <a:gd name="connsiteY18" fmla="*/ 2765064 h 4241690"/>
              <a:gd name="connsiteX19" fmla="*/ 2286094 w 4743280"/>
              <a:gd name="connsiteY19" fmla="*/ 2257053 h 4241690"/>
              <a:gd name="connsiteX20" fmla="*/ 2573870 w 4743280"/>
              <a:gd name="connsiteY20" fmla="*/ 1680443 h 4241690"/>
              <a:gd name="connsiteX21" fmla="*/ 3005535 w 4743280"/>
              <a:gd name="connsiteY21" fmla="*/ 1536291 h 4241690"/>
              <a:gd name="connsiteX22" fmla="*/ 3653032 w 4743280"/>
              <a:gd name="connsiteY22" fmla="*/ 1031758 h 4241690"/>
              <a:gd name="connsiteX23" fmla="*/ 4156642 w 4743280"/>
              <a:gd name="connsiteY23" fmla="*/ 1031757 h 4241690"/>
              <a:gd name="connsiteX24" fmla="*/ 4300530 w 4743280"/>
              <a:gd name="connsiteY24" fmla="*/ 887605 h 4241690"/>
              <a:gd name="connsiteX25" fmla="*/ 4156642 w 4743280"/>
              <a:gd name="connsiteY25" fmla="*/ 743453 h 4241690"/>
              <a:gd name="connsiteX26" fmla="*/ 4084697 w 4743280"/>
              <a:gd name="connsiteY26" fmla="*/ 599300 h 4241690"/>
              <a:gd name="connsiteX27" fmla="*/ 3724977 w 4743280"/>
              <a:gd name="connsiteY27" fmla="*/ 599301 h 4241690"/>
              <a:gd name="connsiteX28" fmla="*/ 3509144 w 4743280"/>
              <a:gd name="connsiteY28" fmla="*/ 455149 h 4241690"/>
              <a:gd name="connsiteX29" fmla="*/ 3437200 w 4743280"/>
              <a:gd name="connsiteY29" fmla="*/ 238921 h 4241690"/>
              <a:gd name="connsiteX30" fmla="*/ 3724977 w 4743280"/>
              <a:gd name="connsiteY30" fmla="*/ 94769 h 4241690"/>
              <a:gd name="connsiteX31" fmla="*/ 4118543 w 4743280"/>
              <a:gd name="connsiteY31" fmla="*/ 0 h 4241690"/>
              <a:gd name="connsiteX0" fmla="*/ 4372946 w 4743280"/>
              <a:gd name="connsiteY0" fmla="*/ 94414 h 4404839"/>
              <a:gd name="connsiteX1" fmla="*/ 4300939 w 4743280"/>
              <a:gd name="connsiteY1" fmla="*/ 238430 h 4404839"/>
              <a:gd name="connsiteX2" fmla="*/ 4156642 w 4743280"/>
              <a:gd name="connsiteY2" fmla="*/ 527225 h 4404839"/>
              <a:gd name="connsiteX3" fmla="*/ 4372474 w 4743280"/>
              <a:gd name="connsiteY3" fmla="*/ 815529 h 4404839"/>
              <a:gd name="connsiteX4" fmla="*/ 4732195 w 4743280"/>
              <a:gd name="connsiteY4" fmla="*/ 1103833 h 4404839"/>
              <a:gd name="connsiteX5" fmla="*/ 4516362 w 4743280"/>
              <a:gd name="connsiteY5" fmla="*/ 1247986 h 4404839"/>
              <a:gd name="connsiteX6" fmla="*/ 4228586 w 4743280"/>
              <a:gd name="connsiteY6" fmla="*/ 1392139 h 4404839"/>
              <a:gd name="connsiteX7" fmla="*/ 3796921 w 4743280"/>
              <a:gd name="connsiteY7" fmla="*/ 1752520 h 4404839"/>
              <a:gd name="connsiteX8" fmla="*/ 3293312 w 4743280"/>
              <a:gd name="connsiteY8" fmla="*/ 1968748 h 4404839"/>
              <a:gd name="connsiteX9" fmla="*/ 2933592 w 4743280"/>
              <a:gd name="connsiteY9" fmla="*/ 2112900 h 4404839"/>
              <a:gd name="connsiteX10" fmla="*/ 2861647 w 4743280"/>
              <a:gd name="connsiteY10" fmla="*/ 2473281 h 4404839"/>
              <a:gd name="connsiteX11" fmla="*/ 2598677 w 4743280"/>
              <a:gd name="connsiteY11" fmla="*/ 2668781 h 4404839"/>
              <a:gd name="connsiteX12" fmla="*/ 2053468 w 4743280"/>
              <a:gd name="connsiteY12" fmla="*/ 3049712 h 4404839"/>
              <a:gd name="connsiteX13" fmla="*/ 1628482 w 4743280"/>
              <a:gd name="connsiteY13" fmla="*/ 3334361 h 4404839"/>
              <a:gd name="connsiteX14" fmla="*/ 1288493 w 4743280"/>
              <a:gd name="connsiteY14" fmla="*/ 3903658 h 4404839"/>
              <a:gd name="connsiteX15" fmla="*/ 183527 w 4743280"/>
              <a:gd name="connsiteY15" fmla="*/ 4188304 h 4404839"/>
              <a:gd name="connsiteX16" fmla="*/ 863507 w 4743280"/>
              <a:gd name="connsiteY16" fmla="*/ 3619009 h 4404839"/>
              <a:gd name="connsiteX17" fmla="*/ 693511 w 4743280"/>
              <a:gd name="connsiteY17" fmla="*/ 3049712 h 4404839"/>
              <a:gd name="connsiteX18" fmla="*/ 2138464 w 4743280"/>
              <a:gd name="connsiteY18" fmla="*/ 2765064 h 4404839"/>
              <a:gd name="connsiteX19" fmla="*/ 2286094 w 4743280"/>
              <a:gd name="connsiteY19" fmla="*/ 2257053 h 4404839"/>
              <a:gd name="connsiteX20" fmla="*/ 2573870 w 4743280"/>
              <a:gd name="connsiteY20" fmla="*/ 1680443 h 4404839"/>
              <a:gd name="connsiteX21" fmla="*/ 3005535 w 4743280"/>
              <a:gd name="connsiteY21" fmla="*/ 1536291 h 4404839"/>
              <a:gd name="connsiteX22" fmla="*/ 3653032 w 4743280"/>
              <a:gd name="connsiteY22" fmla="*/ 1031758 h 4404839"/>
              <a:gd name="connsiteX23" fmla="*/ 4156642 w 4743280"/>
              <a:gd name="connsiteY23" fmla="*/ 1031757 h 4404839"/>
              <a:gd name="connsiteX24" fmla="*/ 4300530 w 4743280"/>
              <a:gd name="connsiteY24" fmla="*/ 887605 h 4404839"/>
              <a:gd name="connsiteX25" fmla="*/ 4156642 w 4743280"/>
              <a:gd name="connsiteY25" fmla="*/ 743453 h 4404839"/>
              <a:gd name="connsiteX26" fmla="*/ 4084697 w 4743280"/>
              <a:gd name="connsiteY26" fmla="*/ 599300 h 4404839"/>
              <a:gd name="connsiteX27" fmla="*/ 3724977 w 4743280"/>
              <a:gd name="connsiteY27" fmla="*/ 599301 h 4404839"/>
              <a:gd name="connsiteX28" fmla="*/ 3509144 w 4743280"/>
              <a:gd name="connsiteY28" fmla="*/ 455149 h 4404839"/>
              <a:gd name="connsiteX29" fmla="*/ 3437200 w 4743280"/>
              <a:gd name="connsiteY29" fmla="*/ 238921 h 4404839"/>
              <a:gd name="connsiteX30" fmla="*/ 3724977 w 4743280"/>
              <a:gd name="connsiteY30" fmla="*/ 94769 h 4404839"/>
              <a:gd name="connsiteX31" fmla="*/ 4118543 w 4743280"/>
              <a:gd name="connsiteY31" fmla="*/ 0 h 4404839"/>
              <a:gd name="connsiteX0" fmla="*/ 3862963 w 4233297"/>
              <a:gd name="connsiteY0" fmla="*/ 94414 h 4215075"/>
              <a:gd name="connsiteX1" fmla="*/ 3790956 w 4233297"/>
              <a:gd name="connsiteY1" fmla="*/ 238430 h 4215075"/>
              <a:gd name="connsiteX2" fmla="*/ 3646659 w 4233297"/>
              <a:gd name="connsiteY2" fmla="*/ 527225 h 4215075"/>
              <a:gd name="connsiteX3" fmla="*/ 3862491 w 4233297"/>
              <a:gd name="connsiteY3" fmla="*/ 815529 h 4215075"/>
              <a:gd name="connsiteX4" fmla="*/ 4222212 w 4233297"/>
              <a:gd name="connsiteY4" fmla="*/ 1103833 h 4215075"/>
              <a:gd name="connsiteX5" fmla="*/ 4006379 w 4233297"/>
              <a:gd name="connsiteY5" fmla="*/ 1247986 h 4215075"/>
              <a:gd name="connsiteX6" fmla="*/ 3718603 w 4233297"/>
              <a:gd name="connsiteY6" fmla="*/ 1392139 h 4215075"/>
              <a:gd name="connsiteX7" fmla="*/ 3286938 w 4233297"/>
              <a:gd name="connsiteY7" fmla="*/ 1752520 h 4215075"/>
              <a:gd name="connsiteX8" fmla="*/ 2783329 w 4233297"/>
              <a:gd name="connsiteY8" fmla="*/ 1968748 h 4215075"/>
              <a:gd name="connsiteX9" fmla="*/ 2423609 w 4233297"/>
              <a:gd name="connsiteY9" fmla="*/ 2112900 h 4215075"/>
              <a:gd name="connsiteX10" fmla="*/ 2351664 w 4233297"/>
              <a:gd name="connsiteY10" fmla="*/ 2473281 h 4215075"/>
              <a:gd name="connsiteX11" fmla="*/ 2088694 w 4233297"/>
              <a:gd name="connsiteY11" fmla="*/ 2668781 h 4215075"/>
              <a:gd name="connsiteX12" fmla="*/ 1543485 w 4233297"/>
              <a:gd name="connsiteY12" fmla="*/ 3049712 h 4215075"/>
              <a:gd name="connsiteX13" fmla="*/ 1118499 w 4233297"/>
              <a:gd name="connsiteY13" fmla="*/ 3334361 h 4215075"/>
              <a:gd name="connsiteX14" fmla="*/ 778510 w 4233297"/>
              <a:gd name="connsiteY14" fmla="*/ 3903658 h 4215075"/>
              <a:gd name="connsiteX15" fmla="*/ 183528 w 4233297"/>
              <a:gd name="connsiteY15" fmla="*/ 3998539 h 4215075"/>
              <a:gd name="connsiteX16" fmla="*/ 353524 w 4233297"/>
              <a:gd name="connsiteY16" fmla="*/ 3619009 h 4215075"/>
              <a:gd name="connsiteX17" fmla="*/ 183528 w 4233297"/>
              <a:gd name="connsiteY17" fmla="*/ 3049712 h 4215075"/>
              <a:gd name="connsiteX18" fmla="*/ 1628481 w 4233297"/>
              <a:gd name="connsiteY18" fmla="*/ 2765064 h 4215075"/>
              <a:gd name="connsiteX19" fmla="*/ 1776111 w 4233297"/>
              <a:gd name="connsiteY19" fmla="*/ 2257053 h 4215075"/>
              <a:gd name="connsiteX20" fmla="*/ 2063887 w 4233297"/>
              <a:gd name="connsiteY20" fmla="*/ 1680443 h 4215075"/>
              <a:gd name="connsiteX21" fmla="*/ 2495552 w 4233297"/>
              <a:gd name="connsiteY21" fmla="*/ 1536291 h 4215075"/>
              <a:gd name="connsiteX22" fmla="*/ 3143049 w 4233297"/>
              <a:gd name="connsiteY22" fmla="*/ 1031758 h 4215075"/>
              <a:gd name="connsiteX23" fmla="*/ 3646659 w 4233297"/>
              <a:gd name="connsiteY23" fmla="*/ 1031757 h 4215075"/>
              <a:gd name="connsiteX24" fmla="*/ 3790547 w 4233297"/>
              <a:gd name="connsiteY24" fmla="*/ 887605 h 4215075"/>
              <a:gd name="connsiteX25" fmla="*/ 3646659 w 4233297"/>
              <a:gd name="connsiteY25" fmla="*/ 743453 h 4215075"/>
              <a:gd name="connsiteX26" fmla="*/ 3574714 w 4233297"/>
              <a:gd name="connsiteY26" fmla="*/ 599300 h 4215075"/>
              <a:gd name="connsiteX27" fmla="*/ 3214994 w 4233297"/>
              <a:gd name="connsiteY27" fmla="*/ 599301 h 4215075"/>
              <a:gd name="connsiteX28" fmla="*/ 2999161 w 4233297"/>
              <a:gd name="connsiteY28" fmla="*/ 455149 h 4215075"/>
              <a:gd name="connsiteX29" fmla="*/ 2927217 w 4233297"/>
              <a:gd name="connsiteY29" fmla="*/ 238921 h 4215075"/>
              <a:gd name="connsiteX30" fmla="*/ 3214994 w 4233297"/>
              <a:gd name="connsiteY30" fmla="*/ 94769 h 4215075"/>
              <a:gd name="connsiteX31" fmla="*/ 3608560 w 4233297"/>
              <a:gd name="connsiteY31" fmla="*/ 0 h 4215075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2088693 w 4233296"/>
              <a:gd name="connsiteY11" fmla="*/ 2668781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272448 w 4233296"/>
              <a:gd name="connsiteY10" fmla="*/ 2534296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62659 w 4233296"/>
              <a:gd name="connsiteY8" fmla="*/ 1915062 h 4215074"/>
              <a:gd name="connsiteX9" fmla="*/ 2423608 w 4233296"/>
              <a:gd name="connsiteY9" fmla="*/ 2112900 h 4215074"/>
              <a:gd name="connsiteX10" fmla="*/ 2272448 w 4233296"/>
              <a:gd name="connsiteY10" fmla="*/ 2534296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4062059 w 4432393"/>
              <a:gd name="connsiteY0" fmla="*/ 94414 h 4215074"/>
              <a:gd name="connsiteX1" fmla="*/ 3990052 w 4432393"/>
              <a:gd name="connsiteY1" fmla="*/ 238430 h 4215074"/>
              <a:gd name="connsiteX2" fmla="*/ 3845755 w 4432393"/>
              <a:gd name="connsiteY2" fmla="*/ 527225 h 4215074"/>
              <a:gd name="connsiteX3" fmla="*/ 4061587 w 4432393"/>
              <a:gd name="connsiteY3" fmla="*/ 815529 h 4215074"/>
              <a:gd name="connsiteX4" fmla="*/ 4421308 w 4432393"/>
              <a:gd name="connsiteY4" fmla="*/ 1103833 h 4215074"/>
              <a:gd name="connsiteX5" fmla="*/ 4205475 w 4432393"/>
              <a:gd name="connsiteY5" fmla="*/ 1247986 h 4215074"/>
              <a:gd name="connsiteX6" fmla="*/ 3917699 w 4432393"/>
              <a:gd name="connsiteY6" fmla="*/ 1392139 h 4215074"/>
              <a:gd name="connsiteX7" fmla="*/ 3486034 w 4432393"/>
              <a:gd name="connsiteY7" fmla="*/ 1752520 h 4215074"/>
              <a:gd name="connsiteX8" fmla="*/ 2961756 w 4432393"/>
              <a:gd name="connsiteY8" fmla="*/ 1915062 h 4215074"/>
              <a:gd name="connsiteX9" fmla="*/ 2622705 w 4432393"/>
              <a:gd name="connsiteY9" fmla="*/ 2112900 h 4215074"/>
              <a:gd name="connsiteX10" fmla="*/ 2471545 w 4432393"/>
              <a:gd name="connsiteY10" fmla="*/ 2534296 h 4215074"/>
              <a:gd name="connsiteX11" fmla="*/ 1997571 w 4432393"/>
              <a:gd name="connsiteY11" fmla="*/ 2859946 h 4215074"/>
              <a:gd name="connsiteX12" fmla="*/ 1742580 w 4432393"/>
              <a:gd name="connsiteY12" fmla="*/ 2954828 h 4215074"/>
              <a:gd name="connsiteX13" fmla="*/ 1402591 w 4432393"/>
              <a:gd name="connsiteY13" fmla="*/ 3144595 h 4215074"/>
              <a:gd name="connsiteX14" fmla="*/ 977606 w 4432393"/>
              <a:gd name="connsiteY14" fmla="*/ 3903658 h 4215074"/>
              <a:gd name="connsiteX15" fmla="*/ 382624 w 4432393"/>
              <a:gd name="connsiteY15" fmla="*/ 3998539 h 4215074"/>
              <a:gd name="connsiteX16" fmla="*/ 552620 w 4432393"/>
              <a:gd name="connsiteY16" fmla="*/ 3619009 h 4215074"/>
              <a:gd name="connsiteX17" fmla="*/ 20486 w 4432393"/>
              <a:gd name="connsiteY17" fmla="*/ 3153530 h 4215074"/>
              <a:gd name="connsiteX18" fmla="*/ 1827577 w 4432393"/>
              <a:gd name="connsiteY18" fmla="*/ 2765064 h 4215074"/>
              <a:gd name="connsiteX19" fmla="*/ 1975207 w 4432393"/>
              <a:gd name="connsiteY19" fmla="*/ 2257053 h 4215074"/>
              <a:gd name="connsiteX20" fmla="*/ 2262983 w 4432393"/>
              <a:gd name="connsiteY20" fmla="*/ 1680443 h 4215074"/>
              <a:gd name="connsiteX21" fmla="*/ 2694648 w 4432393"/>
              <a:gd name="connsiteY21" fmla="*/ 1536291 h 4215074"/>
              <a:gd name="connsiteX22" fmla="*/ 3342145 w 4432393"/>
              <a:gd name="connsiteY22" fmla="*/ 1031758 h 4215074"/>
              <a:gd name="connsiteX23" fmla="*/ 3845755 w 4432393"/>
              <a:gd name="connsiteY23" fmla="*/ 1031757 h 4215074"/>
              <a:gd name="connsiteX24" fmla="*/ 3989643 w 4432393"/>
              <a:gd name="connsiteY24" fmla="*/ 887605 h 4215074"/>
              <a:gd name="connsiteX25" fmla="*/ 3845755 w 4432393"/>
              <a:gd name="connsiteY25" fmla="*/ 743453 h 4215074"/>
              <a:gd name="connsiteX26" fmla="*/ 3773810 w 4432393"/>
              <a:gd name="connsiteY26" fmla="*/ 599300 h 4215074"/>
              <a:gd name="connsiteX27" fmla="*/ 3414090 w 4432393"/>
              <a:gd name="connsiteY27" fmla="*/ 599301 h 4215074"/>
              <a:gd name="connsiteX28" fmla="*/ 3198257 w 4432393"/>
              <a:gd name="connsiteY28" fmla="*/ 455149 h 4215074"/>
              <a:gd name="connsiteX29" fmla="*/ 3126313 w 4432393"/>
              <a:gd name="connsiteY29" fmla="*/ 238921 h 4215074"/>
              <a:gd name="connsiteX30" fmla="*/ 3414090 w 4432393"/>
              <a:gd name="connsiteY30" fmla="*/ 94769 h 4215074"/>
              <a:gd name="connsiteX31" fmla="*/ 3807656 w 4432393"/>
              <a:gd name="connsiteY31" fmla="*/ 0 h 4215074"/>
              <a:gd name="connsiteX0" fmla="*/ 4062059 w 4432393"/>
              <a:gd name="connsiteY0" fmla="*/ 94414 h 4445860"/>
              <a:gd name="connsiteX1" fmla="*/ 3990052 w 4432393"/>
              <a:gd name="connsiteY1" fmla="*/ 238430 h 4445860"/>
              <a:gd name="connsiteX2" fmla="*/ 3845755 w 4432393"/>
              <a:gd name="connsiteY2" fmla="*/ 527225 h 4445860"/>
              <a:gd name="connsiteX3" fmla="*/ 4061587 w 4432393"/>
              <a:gd name="connsiteY3" fmla="*/ 815529 h 4445860"/>
              <a:gd name="connsiteX4" fmla="*/ 4421308 w 4432393"/>
              <a:gd name="connsiteY4" fmla="*/ 1103833 h 4445860"/>
              <a:gd name="connsiteX5" fmla="*/ 4205475 w 4432393"/>
              <a:gd name="connsiteY5" fmla="*/ 1247986 h 4445860"/>
              <a:gd name="connsiteX6" fmla="*/ 3917699 w 4432393"/>
              <a:gd name="connsiteY6" fmla="*/ 1392139 h 4445860"/>
              <a:gd name="connsiteX7" fmla="*/ 3486034 w 4432393"/>
              <a:gd name="connsiteY7" fmla="*/ 1752520 h 4445860"/>
              <a:gd name="connsiteX8" fmla="*/ 2961756 w 4432393"/>
              <a:gd name="connsiteY8" fmla="*/ 1915062 h 4445860"/>
              <a:gd name="connsiteX9" fmla="*/ 2622705 w 4432393"/>
              <a:gd name="connsiteY9" fmla="*/ 2112900 h 4445860"/>
              <a:gd name="connsiteX10" fmla="*/ 2471545 w 4432393"/>
              <a:gd name="connsiteY10" fmla="*/ 2534296 h 4445860"/>
              <a:gd name="connsiteX11" fmla="*/ 1997571 w 4432393"/>
              <a:gd name="connsiteY11" fmla="*/ 2859946 h 4445860"/>
              <a:gd name="connsiteX12" fmla="*/ 1742580 w 4432393"/>
              <a:gd name="connsiteY12" fmla="*/ 2954828 h 4445860"/>
              <a:gd name="connsiteX13" fmla="*/ 1402591 w 4432393"/>
              <a:gd name="connsiteY13" fmla="*/ 3144595 h 4445860"/>
              <a:gd name="connsiteX14" fmla="*/ 1327717 w 4432393"/>
              <a:gd name="connsiteY14" fmla="*/ 4303536 h 4445860"/>
              <a:gd name="connsiteX15" fmla="*/ 382624 w 4432393"/>
              <a:gd name="connsiteY15" fmla="*/ 3998539 h 4445860"/>
              <a:gd name="connsiteX16" fmla="*/ 552620 w 4432393"/>
              <a:gd name="connsiteY16" fmla="*/ 3619009 h 4445860"/>
              <a:gd name="connsiteX17" fmla="*/ 20486 w 4432393"/>
              <a:gd name="connsiteY17" fmla="*/ 3153530 h 4445860"/>
              <a:gd name="connsiteX18" fmla="*/ 1827577 w 4432393"/>
              <a:gd name="connsiteY18" fmla="*/ 2765064 h 4445860"/>
              <a:gd name="connsiteX19" fmla="*/ 1975207 w 4432393"/>
              <a:gd name="connsiteY19" fmla="*/ 2257053 h 4445860"/>
              <a:gd name="connsiteX20" fmla="*/ 2262983 w 4432393"/>
              <a:gd name="connsiteY20" fmla="*/ 1680443 h 4445860"/>
              <a:gd name="connsiteX21" fmla="*/ 2694648 w 4432393"/>
              <a:gd name="connsiteY21" fmla="*/ 1536291 h 4445860"/>
              <a:gd name="connsiteX22" fmla="*/ 3342145 w 4432393"/>
              <a:gd name="connsiteY22" fmla="*/ 1031758 h 4445860"/>
              <a:gd name="connsiteX23" fmla="*/ 3845755 w 4432393"/>
              <a:gd name="connsiteY23" fmla="*/ 1031757 h 4445860"/>
              <a:gd name="connsiteX24" fmla="*/ 3989643 w 4432393"/>
              <a:gd name="connsiteY24" fmla="*/ 887605 h 4445860"/>
              <a:gd name="connsiteX25" fmla="*/ 3845755 w 4432393"/>
              <a:gd name="connsiteY25" fmla="*/ 743453 h 4445860"/>
              <a:gd name="connsiteX26" fmla="*/ 3773810 w 4432393"/>
              <a:gd name="connsiteY26" fmla="*/ 599300 h 4445860"/>
              <a:gd name="connsiteX27" fmla="*/ 3414090 w 4432393"/>
              <a:gd name="connsiteY27" fmla="*/ 599301 h 4445860"/>
              <a:gd name="connsiteX28" fmla="*/ 3198257 w 4432393"/>
              <a:gd name="connsiteY28" fmla="*/ 455149 h 4445860"/>
              <a:gd name="connsiteX29" fmla="*/ 3126313 w 4432393"/>
              <a:gd name="connsiteY29" fmla="*/ 238921 h 4445860"/>
              <a:gd name="connsiteX30" fmla="*/ 3414090 w 4432393"/>
              <a:gd name="connsiteY30" fmla="*/ 94769 h 4445860"/>
              <a:gd name="connsiteX31" fmla="*/ 3807656 w 4432393"/>
              <a:gd name="connsiteY31" fmla="*/ 0 h 4445860"/>
              <a:gd name="connsiteX0" fmla="*/ 4062059 w 4432393"/>
              <a:gd name="connsiteY0" fmla="*/ 94414 h 4962381"/>
              <a:gd name="connsiteX1" fmla="*/ 3990052 w 4432393"/>
              <a:gd name="connsiteY1" fmla="*/ 238430 h 4962381"/>
              <a:gd name="connsiteX2" fmla="*/ 3845755 w 4432393"/>
              <a:gd name="connsiteY2" fmla="*/ 527225 h 4962381"/>
              <a:gd name="connsiteX3" fmla="*/ 4061587 w 4432393"/>
              <a:gd name="connsiteY3" fmla="*/ 815529 h 4962381"/>
              <a:gd name="connsiteX4" fmla="*/ 4421308 w 4432393"/>
              <a:gd name="connsiteY4" fmla="*/ 1103833 h 4962381"/>
              <a:gd name="connsiteX5" fmla="*/ 4205475 w 4432393"/>
              <a:gd name="connsiteY5" fmla="*/ 1247986 h 4962381"/>
              <a:gd name="connsiteX6" fmla="*/ 3917699 w 4432393"/>
              <a:gd name="connsiteY6" fmla="*/ 1392139 h 4962381"/>
              <a:gd name="connsiteX7" fmla="*/ 3486034 w 4432393"/>
              <a:gd name="connsiteY7" fmla="*/ 1752520 h 4962381"/>
              <a:gd name="connsiteX8" fmla="*/ 2961756 w 4432393"/>
              <a:gd name="connsiteY8" fmla="*/ 1915062 h 4962381"/>
              <a:gd name="connsiteX9" fmla="*/ 2622705 w 4432393"/>
              <a:gd name="connsiteY9" fmla="*/ 2112900 h 4962381"/>
              <a:gd name="connsiteX10" fmla="*/ 2471545 w 4432393"/>
              <a:gd name="connsiteY10" fmla="*/ 2534296 h 4962381"/>
              <a:gd name="connsiteX11" fmla="*/ 1997571 w 4432393"/>
              <a:gd name="connsiteY11" fmla="*/ 2859946 h 4962381"/>
              <a:gd name="connsiteX12" fmla="*/ 1742580 w 4432393"/>
              <a:gd name="connsiteY12" fmla="*/ 2954828 h 4962381"/>
              <a:gd name="connsiteX13" fmla="*/ 1402591 w 4432393"/>
              <a:gd name="connsiteY13" fmla="*/ 3144595 h 4962381"/>
              <a:gd name="connsiteX14" fmla="*/ 1327717 w 4432393"/>
              <a:gd name="connsiteY14" fmla="*/ 4303536 h 4962381"/>
              <a:gd name="connsiteX15" fmla="*/ 1246015 w 4432393"/>
              <a:gd name="connsiteY15" fmla="*/ 4745846 h 4962381"/>
              <a:gd name="connsiteX16" fmla="*/ 552620 w 4432393"/>
              <a:gd name="connsiteY16" fmla="*/ 3619009 h 4962381"/>
              <a:gd name="connsiteX17" fmla="*/ 20486 w 4432393"/>
              <a:gd name="connsiteY17" fmla="*/ 3153530 h 4962381"/>
              <a:gd name="connsiteX18" fmla="*/ 1827577 w 4432393"/>
              <a:gd name="connsiteY18" fmla="*/ 2765064 h 4962381"/>
              <a:gd name="connsiteX19" fmla="*/ 1975207 w 4432393"/>
              <a:gd name="connsiteY19" fmla="*/ 2257053 h 4962381"/>
              <a:gd name="connsiteX20" fmla="*/ 2262983 w 4432393"/>
              <a:gd name="connsiteY20" fmla="*/ 1680443 h 4962381"/>
              <a:gd name="connsiteX21" fmla="*/ 2694648 w 4432393"/>
              <a:gd name="connsiteY21" fmla="*/ 1536291 h 4962381"/>
              <a:gd name="connsiteX22" fmla="*/ 3342145 w 4432393"/>
              <a:gd name="connsiteY22" fmla="*/ 1031758 h 4962381"/>
              <a:gd name="connsiteX23" fmla="*/ 3845755 w 4432393"/>
              <a:gd name="connsiteY23" fmla="*/ 1031757 h 4962381"/>
              <a:gd name="connsiteX24" fmla="*/ 3989643 w 4432393"/>
              <a:gd name="connsiteY24" fmla="*/ 887605 h 4962381"/>
              <a:gd name="connsiteX25" fmla="*/ 3845755 w 4432393"/>
              <a:gd name="connsiteY25" fmla="*/ 743453 h 4962381"/>
              <a:gd name="connsiteX26" fmla="*/ 3773810 w 4432393"/>
              <a:gd name="connsiteY26" fmla="*/ 599300 h 4962381"/>
              <a:gd name="connsiteX27" fmla="*/ 3414090 w 4432393"/>
              <a:gd name="connsiteY27" fmla="*/ 599301 h 4962381"/>
              <a:gd name="connsiteX28" fmla="*/ 3198257 w 4432393"/>
              <a:gd name="connsiteY28" fmla="*/ 455149 h 4962381"/>
              <a:gd name="connsiteX29" fmla="*/ 3126313 w 4432393"/>
              <a:gd name="connsiteY29" fmla="*/ 238921 h 4962381"/>
              <a:gd name="connsiteX30" fmla="*/ 3414090 w 4432393"/>
              <a:gd name="connsiteY30" fmla="*/ 94769 h 4962381"/>
              <a:gd name="connsiteX31" fmla="*/ 3807656 w 4432393"/>
              <a:gd name="connsiteY31" fmla="*/ 0 h 4962381"/>
              <a:gd name="connsiteX0" fmla="*/ 4062059 w 4432393"/>
              <a:gd name="connsiteY0" fmla="*/ 94414 h 4745846"/>
              <a:gd name="connsiteX1" fmla="*/ 3990052 w 4432393"/>
              <a:gd name="connsiteY1" fmla="*/ 238430 h 4745846"/>
              <a:gd name="connsiteX2" fmla="*/ 3845755 w 4432393"/>
              <a:gd name="connsiteY2" fmla="*/ 527225 h 4745846"/>
              <a:gd name="connsiteX3" fmla="*/ 4061587 w 4432393"/>
              <a:gd name="connsiteY3" fmla="*/ 815529 h 4745846"/>
              <a:gd name="connsiteX4" fmla="*/ 4421308 w 4432393"/>
              <a:gd name="connsiteY4" fmla="*/ 1103833 h 4745846"/>
              <a:gd name="connsiteX5" fmla="*/ 4205475 w 4432393"/>
              <a:gd name="connsiteY5" fmla="*/ 1247986 h 4745846"/>
              <a:gd name="connsiteX6" fmla="*/ 3917699 w 4432393"/>
              <a:gd name="connsiteY6" fmla="*/ 1392139 h 4745846"/>
              <a:gd name="connsiteX7" fmla="*/ 3486034 w 4432393"/>
              <a:gd name="connsiteY7" fmla="*/ 1752520 h 4745846"/>
              <a:gd name="connsiteX8" fmla="*/ 2961756 w 4432393"/>
              <a:gd name="connsiteY8" fmla="*/ 1915062 h 4745846"/>
              <a:gd name="connsiteX9" fmla="*/ 2622705 w 4432393"/>
              <a:gd name="connsiteY9" fmla="*/ 2112900 h 4745846"/>
              <a:gd name="connsiteX10" fmla="*/ 2471545 w 4432393"/>
              <a:gd name="connsiteY10" fmla="*/ 2534296 h 4745846"/>
              <a:gd name="connsiteX11" fmla="*/ 1997571 w 4432393"/>
              <a:gd name="connsiteY11" fmla="*/ 2859946 h 4745846"/>
              <a:gd name="connsiteX12" fmla="*/ 1742580 w 4432393"/>
              <a:gd name="connsiteY12" fmla="*/ 2954828 h 4745846"/>
              <a:gd name="connsiteX13" fmla="*/ 1402591 w 4432393"/>
              <a:gd name="connsiteY13" fmla="*/ 3144595 h 4745846"/>
              <a:gd name="connsiteX14" fmla="*/ 1327717 w 4432393"/>
              <a:gd name="connsiteY14" fmla="*/ 4303536 h 4745846"/>
              <a:gd name="connsiteX15" fmla="*/ 1246015 w 4432393"/>
              <a:gd name="connsiteY15" fmla="*/ 4745846 h 4745846"/>
              <a:gd name="connsiteX16" fmla="*/ 552620 w 4432393"/>
              <a:gd name="connsiteY16" fmla="*/ 3619009 h 4745846"/>
              <a:gd name="connsiteX17" fmla="*/ 20486 w 4432393"/>
              <a:gd name="connsiteY17" fmla="*/ 3153530 h 4745846"/>
              <a:gd name="connsiteX18" fmla="*/ 1827577 w 4432393"/>
              <a:gd name="connsiteY18" fmla="*/ 2765064 h 4745846"/>
              <a:gd name="connsiteX19" fmla="*/ 1975207 w 4432393"/>
              <a:gd name="connsiteY19" fmla="*/ 2257053 h 4745846"/>
              <a:gd name="connsiteX20" fmla="*/ 2262983 w 4432393"/>
              <a:gd name="connsiteY20" fmla="*/ 1680443 h 4745846"/>
              <a:gd name="connsiteX21" fmla="*/ 2694648 w 4432393"/>
              <a:gd name="connsiteY21" fmla="*/ 1536291 h 4745846"/>
              <a:gd name="connsiteX22" fmla="*/ 3342145 w 4432393"/>
              <a:gd name="connsiteY22" fmla="*/ 1031758 h 4745846"/>
              <a:gd name="connsiteX23" fmla="*/ 3845755 w 4432393"/>
              <a:gd name="connsiteY23" fmla="*/ 1031757 h 4745846"/>
              <a:gd name="connsiteX24" fmla="*/ 3989643 w 4432393"/>
              <a:gd name="connsiteY24" fmla="*/ 887605 h 4745846"/>
              <a:gd name="connsiteX25" fmla="*/ 3845755 w 4432393"/>
              <a:gd name="connsiteY25" fmla="*/ 743453 h 4745846"/>
              <a:gd name="connsiteX26" fmla="*/ 3773810 w 4432393"/>
              <a:gd name="connsiteY26" fmla="*/ 599300 h 4745846"/>
              <a:gd name="connsiteX27" fmla="*/ 3414090 w 4432393"/>
              <a:gd name="connsiteY27" fmla="*/ 599301 h 4745846"/>
              <a:gd name="connsiteX28" fmla="*/ 3198257 w 4432393"/>
              <a:gd name="connsiteY28" fmla="*/ 455149 h 4745846"/>
              <a:gd name="connsiteX29" fmla="*/ 3126313 w 4432393"/>
              <a:gd name="connsiteY29" fmla="*/ 238921 h 4745846"/>
              <a:gd name="connsiteX30" fmla="*/ 3414090 w 4432393"/>
              <a:gd name="connsiteY30" fmla="*/ 94769 h 4745846"/>
              <a:gd name="connsiteX31" fmla="*/ 3807656 w 4432393"/>
              <a:gd name="connsiteY31" fmla="*/ 0 h 4745846"/>
              <a:gd name="connsiteX0" fmla="*/ 4062059 w 4432393"/>
              <a:gd name="connsiteY0" fmla="*/ 94414 h 4759681"/>
              <a:gd name="connsiteX1" fmla="*/ 3990052 w 4432393"/>
              <a:gd name="connsiteY1" fmla="*/ 238430 h 4759681"/>
              <a:gd name="connsiteX2" fmla="*/ 3845755 w 4432393"/>
              <a:gd name="connsiteY2" fmla="*/ 527225 h 4759681"/>
              <a:gd name="connsiteX3" fmla="*/ 4061587 w 4432393"/>
              <a:gd name="connsiteY3" fmla="*/ 815529 h 4759681"/>
              <a:gd name="connsiteX4" fmla="*/ 4421308 w 4432393"/>
              <a:gd name="connsiteY4" fmla="*/ 1103833 h 4759681"/>
              <a:gd name="connsiteX5" fmla="*/ 4205475 w 4432393"/>
              <a:gd name="connsiteY5" fmla="*/ 1247986 h 4759681"/>
              <a:gd name="connsiteX6" fmla="*/ 3917699 w 4432393"/>
              <a:gd name="connsiteY6" fmla="*/ 1392139 h 4759681"/>
              <a:gd name="connsiteX7" fmla="*/ 3486034 w 4432393"/>
              <a:gd name="connsiteY7" fmla="*/ 1752520 h 4759681"/>
              <a:gd name="connsiteX8" fmla="*/ 2961756 w 4432393"/>
              <a:gd name="connsiteY8" fmla="*/ 1915062 h 4759681"/>
              <a:gd name="connsiteX9" fmla="*/ 2622705 w 4432393"/>
              <a:gd name="connsiteY9" fmla="*/ 2112900 h 4759681"/>
              <a:gd name="connsiteX10" fmla="*/ 2471545 w 4432393"/>
              <a:gd name="connsiteY10" fmla="*/ 2534296 h 4759681"/>
              <a:gd name="connsiteX11" fmla="*/ 1997571 w 4432393"/>
              <a:gd name="connsiteY11" fmla="*/ 2859946 h 4759681"/>
              <a:gd name="connsiteX12" fmla="*/ 1742580 w 4432393"/>
              <a:gd name="connsiteY12" fmla="*/ 2954828 h 4759681"/>
              <a:gd name="connsiteX13" fmla="*/ 1402591 w 4432393"/>
              <a:gd name="connsiteY13" fmla="*/ 3144595 h 4759681"/>
              <a:gd name="connsiteX14" fmla="*/ 1327717 w 4432393"/>
              <a:gd name="connsiteY14" fmla="*/ 4303536 h 4759681"/>
              <a:gd name="connsiteX15" fmla="*/ 1246015 w 4432393"/>
              <a:gd name="connsiteY15" fmla="*/ 4745846 h 4759681"/>
              <a:gd name="connsiteX16" fmla="*/ 949325 w 4432393"/>
              <a:gd name="connsiteY16" fmla="*/ 4220526 h 4759681"/>
              <a:gd name="connsiteX17" fmla="*/ 552620 w 4432393"/>
              <a:gd name="connsiteY17" fmla="*/ 3619009 h 4759681"/>
              <a:gd name="connsiteX18" fmla="*/ 20486 w 4432393"/>
              <a:gd name="connsiteY18" fmla="*/ 3153530 h 4759681"/>
              <a:gd name="connsiteX19" fmla="*/ 1827577 w 4432393"/>
              <a:gd name="connsiteY19" fmla="*/ 2765064 h 4759681"/>
              <a:gd name="connsiteX20" fmla="*/ 1975207 w 4432393"/>
              <a:gd name="connsiteY20" fmla="*/ 2257053 h 4759681"/>
              <a:gd name="connsiteX21" fmla="*/ 2262983 w 4432393"/>
              <a:gd name="connsiteY21" fmla="*/ 1680443 h 4759681"/>
              <a:gd name="connsiteX22" fmla="*/ 2694648 w 4432393"/>
              <a:gd name="connsiteY22" fmla="*/ 1536291 h 4759681"/>
              <a:gd name="connsiteX23" fmla="*/ 3342145 w 4432393"/>
              <a:gd name="connsiteY23" fmla="*/ 1031758 h 4759681"/>
              <a:gd name="connsiteX24" fmla="*/ 3845755 w 4432393"/>
              <a:gd name="connsiteY24" fmla="*/ 1031757 h 4759681"/>
              <a:gd name="connsiteX25" fmla="*/ 3989643 w 4432393"/>
              <a:gd name="connsiteY25" fmla="*/ 887605 h 4759681"/>
              <a:gd name="connsiteX26" fmla="*/ 3845755 w 4432393"/>
              <a:gd name="connsiteY26" fmla="*/ 743453 h 4759681"/>
              <a:gd name="connsiteX27" fmla="*/ 3773810 w 4432393"/>
              <a:gd name="connsiteY27" fmla="*/ 599300 h 4759681"/>
              <a:gd name="connsiteX28" fmla="*/ 3414090 w 4432393"/>
              <a:gd name="connsiteY28" fmla="*/ 599301 h 4759681"/>
              <a:gd name="connsiteX29" fmla="*/ 3198257 w 4432393"/>
              <a:gd name="connsiteY29" fmla="*/ 455149 h 4759681"/>
              <a:gd name="connsiteX30" fmla="*/ 3126313 w 4432393"/>
              <a:gd name="connsiteY30" fmla="*/ 238921 h 4759681"/>
              <a:gd name="connsiteX31" fmla="*/ 3414090 w 4432393"/>
              <a:gd name="connsiteY31" fmla="*/ 94769 h 4759681"/>
              <a:gd name="connsiteX32" fmla="*/ 3807656 w 4432393"/>
              <a:gd name="connsiteY32" fmla="*/ 0 h 4759681"/>
              <a:gd name="connsiteX0" fmla="*/ 4062059 w 4432393"/>
              <a:gd name="connsiteY0" fmla="*/ 94414 h 4933650"/>
              <a:gd name="connsiteX1" fmla="*/ 3990052 w 4432393"/>
              <a:gd name="connsiteY1" fmla="*/ 238430 h 4933650"/>
              <a:gd name="connsiteX2" fmla="*/ 3845755 w 4432393"/>
              <a:gd name="connsiteY2" fmla="*/ 527225 h 4933650"/>
              <a:gd name="connsiteX3" fmla="*/ 4061587 w 4432393"/>
              <a:gd name="connsiteY3" fmla="*/ 815529 h 4933650"/>
              <a:gd name="connsiteX4" fmla="*/ 4421308 w 4432393"/>
              <a:gd name="connsiteY4" fmla="*/ 1103833 h 4933650"/>
              <a:gd name="connsiteX5" fmla="*/ 4205475 w 4432393"/>
              <a:gd name="connsiteY5" fmla="*/ 1247986 h 4933650"/>
              <a:gd name="connsiteX6" fmla="*/ 3917699 w 4432393"/>
              <a:gd name="connsiteY6" fmla="*/ 1392139 h 4933650"/>
              <a:gd name="connsiteX7" fmla="*/ 3486034 w 4432393"/>
              <a:gd name="connsiteY7" fmla="*/ 1752520 h 4933650"/>
              <a:gd name="connsiteX8" fmla="*/ 2961756 w 4432393"/>
              <a:gd name="connsiteY8" fmla="*/ 1915062 h 4933650"/>
              <a:gd name="connsiteX9" fmla="*/ 2622705 w 4432393"/>
              <a:gd name="connsiteY9" fmla="*/ 2112900 h 4933650"/>
              <a:gd name="connsiteX10" fmla="*/ 2471545 w 4432393"/>
              <a:gd name="connsiteY10" fmla="*/ 2534296 h 4933650"/>
              <a:gd name="connsiteX11" fmla="*/ 1997571 w 4432393"/>
              <a:gd name="connsiteY11" fmla="*/ 2859946 h 4933650"/>
              <a:gd name="connsiteX12" fmla="*/ 1742580 w 4432393"/>
              <a:gd name="connsiteY12" fmla="*/ 2954828 h 4933650"/>
              <a:gd name="connsiteX13" fmla="*/ 1402591 w 4432393"/>
              <a:gd name="connsiteY13" fmla="*/ 3144595 h 4933650"/>
              <a:gd name="connsiteX14" fmla="*/ 1327717 w 4432393"/>
              <a:gd name="connsiteY14" fmla="*/ 4303536 h 4933650"/>
              <a:gd name="connsiteX15" fmla="*/ 1246015 w 4432393"/>
              <a:gd name="connsiteY15" fmla="*/ 4745846 h 4933650"/>
              <a:gd name="connsiteX16" fmla="*/ 592399 w 4432393"/>
              <a:gd name="connsiteY16" fmla="*/ 4745844 h 4933650"/>
              <a:gd name="connsiteX17" fmla="*/ 552620 w 4432393"/>
              <a:gd name="connsiteY17" fmla="*/ 3619009 h 4933650"/>
              <a:gd name="connsiteX18" fmla="*/ 20486 w 4432393"/>
              <a:gd name="connsiteY18" fmla="*/ 3153530 h 4933650"/>
              <a:gd name="connsiteX19" fmla="*/ 1827577 w 4432393"/>
              <a:gd name="connsiteY19" fmla="*/ 2765064 h 4933650"/>
              <a:gd name="connsiteX20" fmla="*/ 1975207 w 4432393"/>
              <a:gd name="connsiteY20" fmla="*/ 2257053 h 4933650"/>
              <a:gd name="connsiteX21" fmla="*/ 2262983 w 4432393"/>
              <a:gd name="connsiteY21" fmla="*/ 1680443 h 4933650"/>
              <a:gd name="connsiteX22" fmla="*/ 2694648 w 4432393"/>
              <a:gd name="connsiteY22" fmla="*/ 1536291 h 4933650"/>
              <a:gd name="connsiteX23" fmla="*/ 3342145 w 4432393"/>
              <a:gd name="connsiteY23" fmla="*/ 1031758 h 4933650"/>
              <a:gd name="connsiteX24" fmla="*/ 3845755 w 4432393"/>
              <a:gd name="connsiteY24" fmla="*/ 1031757 h 4933650"/>
              <a:gd name="connsiteX25" fmla="*/ 3989643 w 4432393"/>
              <a:gd name="connsiteY25" fmla="*/ 887605 h 4933650"/>
              <a:gd name="connsiteX26" fmla="*/ 3845755 w 4432393"/>
              <a:gd name="connsiteY26" fmla="*/ 743453 h 4933650"/>
              <a:gd name="connsiteX27" fmla="*/ 3773810 w 4432393"/>
              <a:gd name="connsiteY27" fmla="*/ 599300 h 4933650"/>
              <a:gd name="connsiteX28" fmla="*/ 3414090 w 4432393"/>
              <a:gd name="connsiteY28" fmla="*/ 599301 h 4933650"/>
              <a:gd name="connsiteX29" fmla="*/ 3198257 w 4432393"/>
              <a:gd name="connsiteY29" fmla="*/ 455149 h 4933650"/>
              <a:gd name="connsiteX30" fmla="*/ 3126313 w 4432393"/>
              <a:gd name="connsiteY30" fmla="*/ 238921 h 4933650"/>
              <a:gd name="connsiteX31" fmla="*/ 3414090 w 4432393"/>
              <a:gd name="connsiteY31" fmla="*/ 94769 h 4933650"/>
              <a:gd name="connsiteX32" fmla="*/ 3807656 w 4432393"/>
              <a:gd name="connsiteY32" fmla="*/ 0 h 4933650"/>
              <a:gd name="connsiteX0" fmla="*/ 4062059 w 4432393"/>
              <a:gd name="connsiteY0" fmla="*/ 94414 h 4918906"/>
              <a:gd name="connsiteX1" fmla="*/ 3990052 w 4432393"/>
              <a:gd name="connsiteY1" fmla="*/ 238430 h 4918906"/>
              <a:gd name="connsiteX2" fmla="*/ 3845755 w 4432393"/>
              <a:gd name="connsiteY2" fmla="*/ 527225 h 4918906"/>
              <a:gd name="connsiteX3" fmla="*/ 4061587 w 4432393"/>
              <a:gd name="connsiteY3" fmla="*/ 815529 h 4918906"/>
              <a:gd name="connsiteX4" fmla="*/ 4421308 w 4432393"/>
              <a:gd name="connsiteY4" fmla="*/ 1103833 h 4918906"/>
              <a:gd name="connsiteX5" fmla="*/ 4205475 w 4432393"/>
              <a:gd name="connsiteY5" fmla="*/ 1247986 h 4918906"/>
              <a:gd name="connsiteX6" fmla="*/ 3917699 w 4432393"/>
              <a:gd name="connsiteY6" fmla="*/ 1392139 h 4918906"/>
              <a:gd name="connsiteX7" fmla="*/ 3486034 w 4432393"/>
              <a:gd name="connsiteY7" fmla="*/ 1752520 h 4918906"/>
              <a:gd name="connsiteX8" fmla="*/ 2961756 w 4432393"/>
              <a:gd name="connsiteY8" fmla="*/ 1915062 h 4918906"/>
              <a:gd name="connsiteX9" fmla="*/ 2622705 w 4432393"/>
              <a:gd name="connsiteY9" fmla="*/ 2112900 h 4918906"/>
              <a:gd name="connsiteX10" fmla="*/ 2471545 w 4432393"/>
              <a:gd name="connsiteY10" fmla="*/ 2534296 h 4918906"/>
              <a:gd name="connsiteX11" fmla="*/ 1997571 w 4432393"/>
              <a:gd name="connsiteY11" fmla="*/ 2859946 h 4918906"/>
              <a:gd name="connsiteX12" fmla="*/ 1742580 w 4432393"/>
              <a:gd name="connsiteY12" fmla="*/ 2954828 h 4918906"/>
              <a:gd name="connsiteX13" fmla="*/ 1402591 w 4432393"/>
              <a:gd name="connsiteY13" fmla="*/ 3144595 h 4918906"/>
              <a:gd name="connsiteX14" fmla="*/ 1327717 w 4432393"/>
              <a:gd name="connsiteY14" fmla="*/ 4303536 h 4918906"/>
              <a:gd name="connsiteX15" fmla="*/ 1246015 w 4432393"/>
              <a:gd name="connsiteY15" fmla="*/ 4657382 h 4918906"/>
              <a:gd name="connsiteX16" fmla="*/ 592399 w 4432393"/>
              <a:gd name="connsiteY16" fmla="*/ 4745844 h 4918906"/>
              <a:gd name="connsiteX17" fmla="*/ 552620 w 4432393"/>
              <a:gd name="connsiteY17" fmla="*/ 3619009 h 4918906"/>
              <a:gd name="connsiteX18" fmla="*/ 20486 w 4432393"/>
              <a:gd name="connsiteY18" fmla="*/ 3153530 h 4918906"/>
              <a:gd name="connsiteX19" fmla="*/ 1827577 w 4432393"/>
              <a:gd name="connsiteY19" fmla="*/ 2765064 h 4918906"/>
              <a:gd name="connsiteX20" fmla="*/ 1975207 w 4432393"/>
              <a:gd name="connsiteY20" fmla="*/ 2257053 h 4918906"/>
              <a:gd name="connsiteX21" fmla="*/ 2262983 w 4432393"/>
              <a:gd name="connsiteY21" fmla="*/ 1680443 h 4918906"/>
              <a:gd name="connsiteX22" fmla="*/ 2694648 w 4432393"/>
              <a:gd name="connsiteY22" fmla="*/ 1536291 h 4918906"/>
              <a:gd name="connsiteX23" fmla="*/ 3342145 w 4432393"/>
              <a:gd name="connsiteY23" fmla="*/ 1031758 h 4918906"/>
              <a:gd name="connsiteX24" fmla="*/ 3845755 w 4432393"/>
              <a:gd name="connsiteY24" fmla="*/ 1031757 h 4918906"/>
              <a:gd name="connsiteX25" fmla="*/ 3989643 w 4432393"/>
              <a:gd name="connsiteY25" fmla="*/ 887605 h 4918906"/>
              <a:gd name="connsiteX26" fmla="*/ 3845755 w 4432393"/>
              <a:gd name="connsiteY26" fmla="*/ 743453 h 4918906"/>
              <a:gd name="connsiteX27" fmla="*/ 3773810 w 4432393"/>
              <a:gd name="connsiteY27" fmla="*/ 599300 h 4918906"/>
              <a:gd name="connsiteX28" fmla="*/ 3414090 w 4432393"/>
              <a:gd name="connsiteY28" fmla="*/ 599301 h 4918906"/>
              <a:gd name="connsiteX29" fmla="*/ 3198257 w 4432393"/>
              <a:gd name="connsiteY29" fmla="*/ 455149 h 4918906"/>
              <a:gd name="connsiteX30" fmla="*/ 3126313 w 4432393"/>
              <a:gd name="connsiteY30" fmla="*/ 238921 h 4918906"/>
              <a:gd name="connsiteX31" fmla="*/ 3414090 w 4432393"/>
              <a:gd name="connsiteY31" fmla="*/ 94769 h 4918906"/>
              <a:gd name="connsiteX32" fmla="*/ 3807656 w 4432393"/>
              <a:gd name="connsiteY32" fmla="*/ 0 h 4918906"/>
              <a:gd name="connsiteX0" fmla="*/ 4062059 w 4432393"/>
              <a:gd name="connsiteY0" fmla="*/ 94414 h 4803415"/>
              <a:gd name="connsiteX1" fmla="*/ 3990052 w 4432393"/>
              <a:gd name="connsiteY1" fmla="*/ 238430 h 4803415"/>
              <a:gd name="connsiteX2" fmla="*/ 3845755 w 4432393"/>
              <a:gd name="connsiteY2" fmla="*/ 527225 h 4803415"/>
              <a:gd name="connsiteX3" fmla="*/ 4061587 w 4432393"/>
              <a:gd name="connsiteY3" fmla="*/ 815529 h 4803415"/>
              <a:gd name="connsiteX4" fmla="*/ 4421308 w 4432393"/>
              <a:gd name="connsiteY4" fmla="*/ 1103833 h 4803415"/>
              <a:gd name="connsiteX5" fmla="*/ 4205475 w 4432393"/>
              <a:gd name="connsiteY5" fmla="*/ 1247986 h 4803415"/>
              <a:gd name="connsiteX6" fmla="*/ 3917699 w 4432393"/>
              <a:gd name="connsiteY6" fmla="*/ 1392139 h 4803415"/>
              <a:gd name="connsiteX7" fmla="*/ 3486034 w 4432393"/>
              <a:gd name="connsiteY7" fmla="*/ 1752520 h 4803415"/>
              <a:gd name="connsiteX8" fmla="*/ 2961756 w 4432393"/>
              <a:gd name="connsiteY8" fmla="*/ 1915062 h 4803415"/>
              <a:gd name="connsiteX9" fmla="*/ 2622705 w 4432393"/>
              <a:gd name="connsiteY9" fmla="*/ 2112900 h 4803415"/>
              <a:gd name="connsiteX10" fmla="*/ 2471545 w 4432393"/>
              <a:gd name="connsiteY10" fmla="*/ 2534296 h 4803415"/>
              <a:gd name="connsiteX11" fmla="*/ 1997571 w 4432393"/>
              <a:gd name="connsiteY11" fmla="*/ 2859946 h 4803415"/>
              <a:gd name="connsiteX12" fmla="*/ 1742580 w 4432393"/>
              <a:gd name="connsiteY12" fmla="*/ 2954828 h 4803415"/>
              <a:gd name="connsiteX13" fmla="*/ 1402591 w 4432393"/>
              <a:gd name="connsiteY13" fmla="*/ 3144595 h 4803415"/>
              <a:gd name="connsiteX14" fmla="*/ 1327717 w 4432393"/>
              <a:gd name="connsiteY14" fmla="*/ 4303536 h 4803415"/>
              <a:gd name="connsiteX15" fmla="*/ 1246015 w 4432393"/>
              <a:gd name="connsiteY15" fmla="*/ 4657382 h 4803415"/>
              <a:gd name="connsiteX16" fmla="*/ 592399 w 4432393"/>
              <a:gd name="connsiteY16" fmla="*/ 4745844 h 4803415"/>
              <a:gd name="connsiteX17" fmla="*/ 551214 w 4432393"/>
              <a:gd name="connsiteY17" fmla="*/ 4311960 h 4803415"/>
              <a:gd name="connsiteX18" fmla="*/ 552620 w 4432393"/>
              <a:gd name="connsiteY18" fmla="*/ 3619009 h 4803415"/>
              <a:gd name="connsiteX19" fmla="*/ 20486 w 4432393"/>
              <a:gd name="connsiteY19" fmla="*/ 3153530 h 4803415"/>
              <a:gd name="connsiteX20" fmla="*/ 1827577 w 4432393"/>
              <a:gd name="connsiteY20" fmla="*/ 2765064 h 4803415"/>
              <a:gd name="connsiteX21" fmla="*/ 1975207 w 4432393"/>
              <a:gd name="connsiteY21" fmla="*/ 2257053 h 4803415"/>
              <a:gd name="connsiteX22" fmla="*/ 2262983 w 4432393"/>
              <a:gd name="connsiteY22" fmla="*/ 1680443 h 4803415"/>
              <a:gd name="connsiteX23" fmla="*/ 2694648 w 4432393"/>
              <a:gd name="connsiteY23" fmla="*/ 1536291 h 4803415"/>
              <a:gd name="connsiteX24" fmla="*/ 3342145 w 4432393"/>
              <a:gd name="connsiteY24" fmla="*/ 1031758 h 4803415"/>
              <a:gd name="connsiteX25" fmla="*/ 3845755 w 4432393"/>
              <a:gd name="connsiteY25" fmla="*/ 1031757 h 4803415"/>
              <a:gd name="connsiteX26" fmla="*/ 3989643 w 4432393"/>
              <a:gd name="connsiteY26" fmla="*/ 887605 h 4803415"/>
              <a:gd name="connsiteX27" fmla="*/ 3845755 w 4432393"/>
              <a:gd name="connsiteY27" fmla="*/ 743453 h 4803415"/>
              <a:gd name="connsiteX28" fmla="*/ 3773810 w 4432393"/>
              <a:gd name="connsiteY28" fmla="*/ 599300 h 4803415"/>
              <a:gd name="connsiteX29" fmla="*/ 3414090 w 4432393"/>
              <a:gd name="connsiteY29" fmla="*/ 599301 h 4803415"/>
              <a:gd name="connsiteX30" fmla="*/ 3198257 w 4432393"/>
              <a:gd name="connsiteY30" fmla="*/ 455149 h 4803415"/>
              <a:gd name="connsiteX31" fmla="*/ 3126313 w 4432393"/>
              <a:gd name="connsiteY31" fmla="*/ 238921 h 4803415"/>
              <a:gd name="connsiteX32" fmla="*/ 3414090 w 4432393"/>
              <a:gd name="connsiteY32" fmla="*/ 94769 h 4803415"/>
              <a:gd name="connsiteX33" fmla="*/ 3807656 w 4432393"/>
              <a:gd name="connsiteY33" fmla="*/ 0 h 4803415"/>
              <a:gd name="connsiteX0" fmla="*/ 4062059 w 4432393"/>
              <a:gd name="connsiteY0" fmla="*/ 94414 h 4834306"/>
              <a:gd name="connsiteX1" fmla="*/ 3990052 w 4432393"/>
              <a:gd name="connsiteY1" fmla="*/ 238430 h 4834306"/>
              <a:gd name="connsiteX2" fmla="*/ 3845755 w 4432393"/>
              <a:gd name="connsiteY2" fmla="*/ 527225 h 4834306"/>
              <a:gd name="connsiteX3" fmla="*/ 4061587 w 4432393"/>
              <a:gd name="connsiteY3" fmla="*/ 815529 h 4834306"/>
              <a:gd name="connsiteX4" fmla="*/ 4421308 w 4432393"/>
              <a:gd name="connsiteY4" fmla="*/ 1103833 h 4834306"/>
              <a:gd name="connsiteX5" fmla="*/ 4205475 w 4432393"/>
              <a:gd name="connsiteY5" fmla="*/ 1247986 h 4834306"/>
              <a:gd name="connsiteX6" fmla="*/ 3917699 w 4432393"/>
              <a:gd name="connsiteY6" fmla="*/ 1392139 h 4834306"/>
              <a:gd name="connsiteX7" fmla="*/ 3486034 w 4432393"/>
              <a:gd name="connsiteY7" fmla="*/ 1752520 h 4834306"/>
              <a:gd name="connsiteX8" fmla="*/ 2961756 w 4432393"/>
              <a:gd name="connsiteY8" fmla="*/ 1915062 h 4834306"/>
              <a:gd name="connsiteX9" fmla="*/ 2622705 w 4432393"/>
              <a:gd name="connsiteY9" fmla="*/ 2112900 h 4834306"/>
              <a:gd name="connsiteX10" fmla="*/ 2471545 w 4432393"/>
              <a:gd name="connsiteY10" fmla="*/ 2534296 h 4834306"/>
              <a:gd name="connsiteX11" fmla="*/ 1997571 w 4432393"/>
              <a:gd name="connsiteY11" fmla="*/ 2859946 h 4834306"/>
              <a:gd name="connsiteX12" fmla="*/ 1742580 w 4432393"/>
              <a:gd name="connsiteY12" fmla="*/ 2954828 h 4834306"/>
              <a:gd name="connsiteX13" fmla="*/ 1402591 w 4432393"/>
              <a:gd name="connsiteY13" fmla="*/ 3144595 h 4834306"/>
              <a:gd name="connsiteX14" fmla="*/ 1327717 w 4432393"/>
              <a:gd name="connsiteY14" fmla="*/ 4303536 h 4834306"/>
              <a:gd name="connsiteX15" fmla="*/ 1246015 w 4432393"/>
              <a:gd name="connsiteY15" fmla="*/ 4657382 h 4834306"/>
              <a:gd name="connsiteX16" fmla="*/ 592399 w 4432393"/>
              <a:gd name="connsiteY16" fmla="*/ 4745844 h 4834306"/>
              <a:gd name="connsiteX17" fmla="*/ 674101 w 4432393"/>
              <a:gd name="connsiteY17" fmla="*/ 4126611 h 4834306"/>
              <a:gd name="connsiteX18" fmla="*/ 552620 w 4432393"/>
              <a:gd name="connsiteY18" fmla="*/ 3619009 h 4834306"/>
              <a:gd name="connsiteX19" fmla="*/ 20486 w 4432393"/>
              <a:gd name="connsiteY19" fmla="*/ 3153530 h 4834306"/>
              <a:gd name="connsiteX20" fmla="*/ 1827577 w 4432393"/>
              <a:gd name="connsiteY20" fmla="*/ 2765064 h 4834306"/>
              <a:gd name="connsiteX21" fmla="*/ 1975207 w 4432393"/>
              <a:gd name="connsiteY21" fmla="*/ 2257053 h 4834306"/>
              <a:gd name="connsiteX22" fmla="*/ 2262983 w 4432393"/>
              <a:gd name="connsiteY22" fmla="*/ 1680443 h 4834306"/>
              <a:gd name="connsiteX23" fmla="*/ 2694648 w 4432393"/>
              <a:gd name="connsiteY23" fmla="*/ 1536291 h 4834306"/>
              <a:gd name="connsiteX24" fmla="*/ 3342145 w 4432393"/>
              <a:gd name="connsiteY24" fmla="*/ 1031758 h 4834306"/>
              <a:gd name="connsiteX25" fmla="*/ 3845755 w 4432393"/>
              <a:gd name="connsiteY25" fmla="*/ 1031757 h 4834306"/>
              <a:gd name="connsiteX26" fmla="*/ 3989643 w 4432393"/>
              <a:gd name="connsiteY26" fmla="*/ 887605 h 4834306"/>
              <a:gd name="connsiteX27" fmla="*/ 3845755 w 4432393"/>
              <a:gd name="connsiteY27" fmla="*/ 743453 h 4834306"/>
              <a:gd name="connsiteX28" fmla="*/ 3773810 w 4432393"/>
              <a:gd name="connsiteY28" fmla="*/ 599300 h 4834306"/>
              <a:gd name="connsiteX29" fmla="*/ 3414090 w 4432393"/>
              <a:gd name="connsiteY29" fmla="*/ 599301 h 4834306"/>
              <a:gd name="connsiteX30" fmla="*/ 3198257 w 4432393"/>
              <a:gd name="connsiteY30" fmla="*/ 455149 h 4834306"/>
              <a:gd name="connsiteX31" fmla="*/ 3126313 w 4432393"/>
              <a:gd name="connsiteY31" fmla="*/ 238921 h 4834306"/>
              <a:gd name="connsiteX32" fmla="*/ 3414090 w 4432393"/>
              <a:gd name="connsiteY32" fmla="*/ 94769 h 4834306"/>
              <a:gd name="connsiteX33" fmla="*/ 3807656 w 4432393"/>
              <a:gd name="connsiteY33" fmla="*/ 0 h 4834306"/>
              <a:gd name="connsiteX0" fmla="*/ 4062059 w 4432393"/>
              <a:gd name="connsiteY0" fmla="*/ 94414 h 4834306"/>
              <a:gd name="connsiteX1" fmla="*/ 3990052 w 4432393"/>
              <a:gd name="connsiteY1" fmla="*/ 238430 h 4834306"/>
              <a:gd name="connsiteX2" fmla="*/ 3845755 w 4432393"/>
              <a:gd name="connsiteY2" fmla="*/ 527225 h 4834306"/>
              <a:gd name="connsiteX3" fmla="*/ 4061587 w 4432393"/>
              <a:gd name="connsiteY3" fmla="*/ 815529 h 4834306"/>
              <a:gd name="connsiteX4" fmla="*/ 4421308 w 4432393"/>
              <a:gd name="connsiteY4" fmla="*/ 1103833 h 4834306"/>
              <a:gd name="connsiteX5" fmla="*/ 4205475 w 4432393"/>
              <a:gd name="connsiteY5" fmla="*/ 1247986 h 4834306"/>
              <a:gd name="connsiteX6" fmla="*/ 3917699 w 4432393"/>
              <a:gd name="connsiteY6" fmla="*/ 1392139 h 4834306"/>
              <a:gd name="connsiteX7" fmla="*/ 3486034 w 4432393"/>
              <a:gd name="connsiteY7" fmla="*/ 1752520 h 4834306"/>
              <a:gd name="connsiteX8" fmla="*/ 2961756 w 4432393"/>
              <a:gd name="connsiteY8" fmla="*/ 1915062 h 4834306"/>
              <a:gd name="connsiteX9" fmla="*/ 2622705 w 4432393"/>
              <a:gd name="connsiteY9" fmla="*/ 2112900 h 4834306"/>
              <a:gd name="connsiteX10" fmla="*/ 2471545 w 4432393"/>
              <a:gd name="connsiteY10" fmla="*/ 2534296 h 4834306"/>
              <a:gd name="connsiteX11" fmla="*/ 1997571 w 4432393"/>
              <a:gd name="connsiteY11" fmla="*/ 2859946 h 4834306"/>
              <a:gd name="connsiteX12" fmla="*/ 1742580 w 4432393"/>
              <a:gd name="connsiteY12" fmla="*/ 2954828 h 4834306"/>
              <a:gd name="connsiteX13" fmla="*/ 1402591 w 4432393"/>
              <a:gd name="connsiteY13" fmla="*/ 3144595 h 4834306"/>
              <a:gd name="connsiteX14" fmla="*/ 1327717 w 4432393"/>
              <a:gd name="connsiteY14" fmla="*/ 4303536 h 4834306"/>
              <a:gd name="connsiteX15" fmla="*/ 1246015 w 4432393"/>
              <a:gd name="connsiteY15" fmla="*/ 4657382 h 4834306"/>
              <a:gd name="connsiteX16" fmla="*/ 592399 w 4432393"/>
              <a:gd name="connsiteY16" fmla="*/ 4745844 h 4834306"/>
              <a:gd name="connsiteX17" fmla="*/ 674101 w 4432393"/>
              <a:gd name="connsiteY17" fmla="*/ 4126611 h 4834306"/>
              <a:gd name="connsiteX18" fmla="*/ 265592 w 4432393"/>
              <a:gd name="connsiteY18" fmla="*/ 3772762 h 4834306"/>
              <a:gd name="connsiteX19" fmla="*/ 20486 w 4432393"/>
              <a:gd name="connsiteY19" fmla="*/ 3153530 h 4834306"/>
              <a:gd name="connsiteX20" fmla="*/ 1827577 w 4432393"/>
              <a:gd name="connsiteY20" fmla="*/ 2765064 h 4834306"/>
              <a:gd name="connsiteX21" fmla="*/ 1975207 w 4432393"/>
              <a:gd name="connsiteY21" fmla="*/ 2257053 h 4834306"/>
              <a:gd name="connsiteX22" fmla="*/ 2262983 w 4432393"/>
              <a:gd name="connsiteY22" fmla="*/ 1680443 h 4834306"/>
              <a:gd name="connsiteX23" fmla="*/ 2694648 w 4432393"/>
              <a:gd name="connsiteY23" fmla="*/ 1536291 h 4834306"/>
              <a:gd name="connsiteX24" fmla="*/ 3342145 w 4432393"/>
              <a:gd name="connsiteY24" fmla="*/ 1031758 h 4834306"/>
              <a:gd name="connsiteX25" fmla="*/ 3845755 w 4432393"/>
              <a:gd name="connsiteY25" fmla="*/ 1031757 h 4834306"/>
              <a:gd name="connsiteX26" fmla="*/ 3989643 w 4432393"/>
              <a:gd name="connsiteY26" fmla="*/ 887605 h 4834306"/>
              <a:gd name="connsiteX27" fmla="*/ 3845755 w 4432393"/>
              <a:gd name="connsiteY27" fmla="*/ 743453 h 4834306"/>
              <a:gd name="connsiteX28" fmla="*/ 3773810 w 4432393"/>
              <a:gd name="connsiteY28" fmla="*/ 599300 h 4834306"/>
              <a:gd name="connsiteX29" fmla="*/ 3414090 w 4432393"/>
              <a:gd name="connsiteY29" fmla="*/ 599301 h 4834306"/>
              <a:gd name="connsiteX30" fmla="*/ 3198257 w 4432393"/>
              <a:gd name="connsiteY30" fmla="*/ 455149 h 4834306"/>
              <a:gd name="connsiteX31" fmla="*/ 3126313 w 4432393"/>
              <a:gd name="connsiteY31" fmla="*/ 238921 h 4834306"/>
              <a:gd name="connsiteX32" fmla="*/ 3414090 w 4432393"/>
              <a:gd name="connsiteY32" fmla="*/ 94769 h 4834306"/>
              <a:gd name="connsiteX33" fmla="*/ 3807656 w 4432393"/>
              <a:gd name="connsiteY33" fmla="*/ 0 h 4834306"/>
              <a:gd name="connsiteX0" fmla="*/ 4041573 w 4411907"/>
              <a:gd name="connsiteY0" fmla="*/ 94414 h 4834306"/>
              <a:gd name="connsiteX1" fmla="*/ 3969566 w 4411907"/>
              <a:gd name="connsiteY1" fmla="*/ 238430 h 4834306"/>
              <a:gd name="connsiteX2" fmla="*/ 3825269 w 4411907"/>
              <a:gd name="connsiteY2" fmla="*/ 527225 h 4834306"/>
              <a:gd name="connsiteX3" fmla="*/ 4041101 w 4411907"/>
              <a:gd name="connsiteY3" fmla="*/ 815529 h 4834306"/>
              <a:gd name="connsiteX4" fmla="*/ 4400822 w 4411907"/>
              <a:gd name="connsiteY4" fmla="*/ 1103833 h 4834306"/>
              <a:gd name="connsiteX5" fmla="*/ 4184989 w 4411907"/>
              <a:gd name="connsiteY5" fmla="*/ 1247986 h 4834306"/>
              <a:gd name="connsiteX6" fmla="*/ 3897213 w 4411907"/>
              <a:gd name="connsiteY6" fmla="*/ 1392139 h 4834306"/>
              <a:gd name="connsiteX7" fmla="*/ 3465548 w 4411907"/>
              <a:gd name="connsiteY7" fmla="*/ 1752520 h 4834306"/>
              <a:gd name="connsiteX8" fmla="*/ 2941270 w 4411907"/>
              <a:gd name="connsiteY8" fmla="*/ 1915062 h 4834306"/>
              <a:gd name="connsiteX9" fmla="*/ 2602219 w 4411907"/>
              <a:gd name="connsiteY9" fmla="*/ 2112900 h 4834306"/>
              <a:gd name="connsiteX10" fmla="*/ 2451059 w 4411907"/>
              <a:gd name="connsiteY10" fmla="*/ 2534296 h 4834306"/>
              <a:gd name="connsiteX11" fmla="*/ 1977085 w 4411907"/>
              <a:gd name="connsiteY11" fmla="*/ 2859946 h 4834306"/>
              <a:gd name="connsiteX12" fmla="*/ 1722094 w 4411907"/>
              <a:gd name="connsiteY12" fmla="*/ 2954828 h 4834306"/>
              <a:gd name="connsiteX13" fmla="*/ 1382105 w 4411907"/>
              <a:gd name="connsiteY13" fmla="*/ 3144595 h 4834306"/>
              <a:gd name="connsiteX14" fmla="*/ 1307231 w 4411907"/>
              <a:gd name="connsiteY14" fmla="*/ 4303536 h 4834306"/>
              <a:gd name="connsiteX15" fmla="*/ 1225529 w 4411907"/>
              <a:gd name="connsiteY15" fmla="*/ 4657382 h 4834306"/>
              <a:gd name="connsiteX16" fmla="*/ 571913 w 4411907"/>
              <a:gd name="connsiteY16" fmla="*/ 4745844 h 4834306"/>
              <a:gd name="connsiteX17" fmla="*/ 653615 w 4411907"/>
              <a:gd name="connsiteY17" fmla="*/ 4126611 h 4834306"/>
              <a:gd name="connsiteX18" fmla="*/ 245106 w 4411907"/>
              <a:gd name="connsiteY18" fmla="*/ 3772762 h 4834306"/>
              <a:gd name="connsiteX19" fmla="*/ 0 w 4411907"/>
              <a:gd name="connsiteY19" fmla="*/ 3153530 h 4834306"/>
              <a:gd name="connsiteX20" fmla="*/ 1807091 w 4411907"/>
              <a:gd name="connsiteY20" fmla="*/ 2765064 h 4834306"/>
              <a:gd name="connsiteX21" fmla="*/ 1954721 w 4411907"/>
              <a:gd name="connsiteY21" fmla="*/ 2257053 h 4834306"/>
              <a:gd name="connsiteX22" fmla="*/ 2242497 w 4411907"/>
              <a:gd name="connsiteY22" fmla="*/ 1680443 h 4834306"/>
              <a:gd name="connsiteX23" fmla="*/ 2674162 w 4411907"/>
              <a:gd name="connsiteY23" fmla="*/ 1536291 h 4834306"/>
              <a:gd name="connsiteX24" fmla="*/ 3321659 w 4411907"/>
              <a:gd name="connsiteY24" fmla="*/ 1031758 h 4834306"/>
              <a:gd name="connsiteX25" fmla="*/ 3825269 w 4411907"/>
              <a:gd name="connsiteY25" fmla="*/ 1031757 h 4834306"/>
              <a:gd name="connsiteX26" fmla="*/ 3969157 w 4411907"/>
              <a:gd name="connsiteY26" fmla="*/ 887605 h 4834306"/>
              <a:gd name="connsiteX27" fmla="*/ 3825269 w 4411907"/>
              <a:gd name="connsiteY27" fmla="*/ 743453 h 4834306"/>
              <a:gd name="connsiteX28" fmla="*/ 3753324 w 4411907"/>
              <a:gd name="connsiteY28" fmla="*/ 599300 h 4834306"/>
              <a:gd name="connsiteX29" fmla="*/ 3393604 w 4411907"/>
              <a:gd name="connsiteY29" fmla="*/ 599301 h 4834306"/>
              <a:gd name="connsiteX30" fmla="*/ 3177771 w 4411907"/>
              <a:gd name="connsiteY30" fmla="*/ 455149 h 4834306"/>
              <a:gd name="connsiteX31" fmla="*/ 3105827 w 4411907"/>
              <a:gd name="connsiteY31" fmla="*/ 238921 h 4834306"/>
              <a:gd name="connsiteX32" fmla="*/ 3393604 w 4411907"/>
              <a:gd name="connsiteY32" fmla="*/ 94769 h 4834306"/>
              <a:gd name="connsiteX33" fmla="*/ 3787170 w 4411907"/>
              <a:gd name="connsiteY33" fmla="*/ 0 h 4834306"/>
              <a:gd name="connsiteX0" fmla="*/ 4041573 w 4411907"/>
              <a:gd name="connsiteY0" fmla="*/ 94414 h 4770759"/>
              <a:gd name="connsiteX1" fmla="*/ 3969566 w 4411907"/>
              <a:gd name="connsiteY1" fmla="*/ 238430 h 4770759"/>
              <a:gd name="connsiteX2" fmla="*/ 3825269 w 4411907"/>
              <a:gd name="connsiteY2" fmla="*/ 527225 h 4770759"/>
              <a:gd name="connsiteX3" fmla="*/ 4041101 w 4411907"/>
              <a:gd name="connsiteY3" fmla="*/ 815529 h 4770759"/>
              <a:gd name="connsiteX4" fmla="*/ 4400822 w 4411907"/>
              <a:gd name="connsiteY4" fmla="*/ 1103833 h 4770759"/>
              <a:gd name="connsiteX5" fmla="*/ 4184989 w 4411907"/>
              <a:gd name="connsiteY5" fmla="*/ 1247986 h 4770759"/>
              <a:gd name="connsiteX6" fmla="*/ 3897213 w 4411907"/>
              <a:gd name="connsiteY6" fmla="*/ 1392139 h 4770759"/>
              <a:gd name="connsiteX7" fmla="*/ 3465548 w 4411907"/>
              <a:gd name="connsiteY7" fmla="*/ 1752520 h 4770759"/>
              <a:gd name="connsiteX8" fmla="*/ 2941270 w 4411907"/>
              <a:gd name="connsiteY8" fmla="*/ 1915062 h 4770759"/>
              <a:gd name="connsiteX9" fmla="*/ 2602219 w 4411907"/>
              <a:gd name="connsiteY9" fmla="*/ 2112900 h 4770759"/>
              <a:gd name="connsiteX10" fmla="*/ 2451059 w 4411907"/>
              <a:gd name="connsiteY10" fmla="*/ 2534296 h 4770759"/>
              <a:gd name="connsiteX11" fmla="*/ 1977085 w 4411907"/>
              <a:gd name="connsiteY11" fmla="*/ 2859946 h 4770759"/>
              <a:gd name="connsiteX12" fmla="*/ 1722094 w 4411907"/>
              <a:gd name="connsiteY12" fmla="*/ 2954828 h 4770759"/>
              <a:gd name="connsiteX13" fmla="*/ 1382105 w 4411907"/>
              <a:gd name="connsiteY13" fmla="*/ 3144595 h 4770759"/>
              <a:gd name="connsiteX14" fmla="*/ 1307231 w 4411907"/>
              <a:gd name="connsiteY14" fmla="*/ 4303536 h 4770759"/>
              <a:gd name="connsiteX15" fmla="*/ 1225529 w 4411907"/>
              <a:gd name="connsiteY15" fmla="*/ 4657382 h 4770759"/>
              <a:gd name="connsiteX16" fmla="*/ 571913 w 4411907"/>
              <a:gd name="connsiteY16" fmla="*/ 4745844 h 4770759"/>
              <a:gd name="connsiteX17" fmla="*/ 578985 w 4411907"/>
              <a:gd name="connsiteY17" fmla="*/ 4507892 h 4770759"/>
              <a:gd name="connsiteX18" fmla="*/ 653615 w 4411907"/>
              <a:gd name="connsiteY18" fmla="*/ 4126611 h 4770759"/>
              <a:gd name="connsiteX19" fmla="*/ 245106 w 4411907"/>
              <a:gd name="connsiteY19" fmla="*/ 3772762 h 4770759"/>
              <a:gd name="connsiteX20" fmla="*/ 0 w 4411907"/>
              <a:gd name="connsiteY20" fmla="*/ 3153530 h 4770759"/>
              <a:gd name="connsiteX21" fmla="*/ 1807091 w 4411907"/>
              <a:gd name="connsiteY21" fmla="*/ 2765064 h 4770759"/>
              <a:gd name="connsiteX22" fmla="*/ 1954721 w 4411907"/>
              <a:gd name="connsiteY22" fmla="*/ 2257053 h 4770759"/>
              <a:gd name="connsiteX23" fmla="*/ 2242497 w 4411907"/>
              <a:gd name="connsiteY23" fmla="*/ 1680443 h 4770759"/>
              <a:gd name="connsiteX24" fmla="*/ 2674162 w 4411907"/>
              <a:gd name="connsiteY24" fmla="*/ 1536291 h 4770759"/>
              <a:gd name="connsiteX25" fmla="*/ 3321659 w 4411907"/>
              <a:gd name="connsiteY25" fmla="*/ 1031758 h 4770759"/>
              <a:gd name="connsiteX26" fmla="*/ 3825269 w 4411907"/>
              <a:gd name="connsiteY26" fmla="*/ 1031757 h 4770759"/>
              <a:gd name="connsiteX27" fmla="*/ 3969157 w 4411907"/>
              <a:gd name="connsiteY27" fmla="*/ 887605 h 4770759"/>
              <a:gd name="connsiteX28" fmla="*/ 3825269 w 4411907"/>
              <a:gd name="connsiteY28" fmla="*/ 743453 h 4770759"/>
              <a:gd name="connsiteX29" fmla="*/ 3753324 w 4411907"/>
              <a:gd name="connsiteY29" fmla="*/ 599300 h 4770759"/>
              <a:gd name="connsiteX30" fmla="*/ 3393604 w 4411907"/>
              <a:gd name="connsiteY30" fmla="*/ 599301 h 4770759"/>
              <a:gd name="connsiteX31" fmla="*/ 3177771 w 4411907"/>
              <a:gd name="connsiteY31" fmla="*/ 455149 h 4770759"/>
              <a:gd name="connsiteX32" fmla="*/ 3105827 w 4411907"/>
              <a:gd name="connsiteY32" fmla="*/ 238921 h 4770759"/>
              <a:gd name="connsiteX33" fmla="*/ 3393604 w 4411907"/>
              <a:gd name="connsiteY33" fmla="*/ 94769 h 4770759"/>
              <a:gd name="connsiteX34" fmla="*/ 3787170 w 4411907"/>
              <a:gd name="connsiteY34" fmla="*/ 0 h 4770759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90212 w 4411907"/>
              <a:gd name="connsiteY17" fmla="*/ 4568921 h 4760587"/>
              <a:gd name="connsiteX18" fmla="*/ 653615 w 4411907"/>
              <a:gd name="connsiteY18" fmla="*/ 4126611 h 4760587"/>
              <a:gd name="connsiteX19" fmla="*/ 245106 w 4411907"/>
              <a:gd name="connsiteY19" fmla="*/ 3772762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90212 w 4411907"/>
              <a:gd name="connsiteY17" fmla="*/ 4568921 h 4760587"/>
              <a:gd name="connsiteX18" fmla="*/ 653615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653615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571914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571914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2777867 w 4411907"/>
              <a:gd name="connsiteY31" fmla="*/ 499670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777867 w 4411907"/>
              <a:gd name="connsiteY31" fmla="*/ 509776 h 4770693"/>
              <a:gd name="connsiteX32" fmla="*/ 2941271 w 4411907"/>
              <a:gd name="connsiteY32" fmla="*/ 155928 h 4770693"/>
              <a:gd name="connsiteX33" fmla="*/ 3393604 w 4411907"/>
              <a:gd name="connsiteY33" fmla="*/ 104875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777867 w 4411907"/>
              <a:gd name="connsiteY31" fmla="*/ 509776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369357 w 4411907"/>
              <a:gd name="connsiteY31" fmla="*/ 421314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369357 w 4411907"/>
              <a:gd name="connsiteY31" fmla="*/ 421314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967646 w 4411907"/>
              <a:gd name="connsiteY31" fmla="*/ 534052 h 4770693"/>
              <a:gd name="connsiteX32" fmla="*/ 2369357 w 4411907"/>
              <a:gd name="connsiteY32" fmla="*/ 421314 h 4770693"/>
              <a:gd name="connsiteX33" fmla="*/ 2941271 w 4411907"/>
              <a:gd name="connsiteY33" fmla="*/ 155928 h 4770693"/>
              <a:gd name="connsiteX34" fmla="*/ 3349780 w 4411907"/>
              <a:gd name="connsiteY34" fmla="*/ 67466 h 4770693"/>
              <a:gd name="connsiteX35" fmla="*/ 3787170 w 4411907"/>
              <a:gd name="connsiteY35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941271 w 4411907"/>
              <a:gd name="connsiteY33" fmla="*/ 155928 h 4770693"/>
              <a:gd name="connsiteX34" fmla="*/ 3349780 w 4411907"/>
              <a:gd name="connsiteY34" fmla="*/ 67466 h 4770693"/>
              <a:gd name="connsiteX35" fmla="*/ 3787170 w 4411907"/>
              <a:gd name="connsiteY35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714303 w 4411907"/>
              <a:gd name="connsiteY33" fmla="*/ 259747 h 4770693"/>
              <a:gd name="connsiteX34" fmla="*/ 2941271 w 4411907"/>
              <a:gd name="connsiteY34" fmla="*/ 155928 h 4770693"/>
              <a:gd name="connsiteX35" fmla="*/ 3349780 w 4411907"/>
              <a:gd name="connsiteY35" fmla="*/ 67466 h 4770693"/>
              <a:gd name="connsiteX36" fmla="*/ 3787170 w 4411907"/>
              <a:gd name="connsiteY36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777867 w 4411907"/>
              <a:gd name="connsiteY33" fmla="*/ 332852 h 4770693"/>
              <a:gd name="connsiteX34" fmla="*/ 2941271 w 4411907"/>
              <a:gd name="connsiteY34" fmla="*/ 155928 h 4770693"/>
              <a:gd name="connsiteX35" fmla="*/ 3349780 w 4411907"/>
              <a:gd name="connsiteY35" fmla="*/ 67466 h 4770693"/>
              <a:gd name="connsiteX36" fmla="*/ 3787170 w 4411907"/>
              <a:gd name="connsiteY36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244390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243810 w 4411907"/>
              <a:gd name="connsiteY33" fmla="*/ 364244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287655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87655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532761 w 4411907"/>
              <a:gd name="connsiteY34" fmla="*/ 421314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369357 w 4411907"/>
              <a:gd name="connsiteY33" fmla="*/ 421314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205953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205953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01147"/>
              <a:gd name="connsiteY0" fmla="*/ 94414 h 4749530"/>
              <a:gd name="connsiteX1" fmla="*/ 3969566 w 4401147"/>
              <a:gd name="connsiteY1" fmla="*/ 238430 h 4749530"/>
              <a:gd name="connsiteX2" fmla="*/ 3825269 w 4401147"/>
              <a:gd name="connsiteY2" fmla="*/ 527225 h 4749530"/>
              <a:gd name="connsiteX3" fmla="*/ 4041101 w 4401147"/>
              <a:gd name="connsiteY3" fmla="*/ 815529 h 4749530"/>
              <a:gd name="connsiteX4" fmla="*/ 4400822 w 4401147"/>
              <a:gd name="connsiteY4" fmla="*/ 1103833 h 4749530"/>
              <a:gd name="connsiteX5" fmla="*/ 4184989 w 4401147"/>
              <a:gd name="connsiteY5" fmla="*/ 1247986 h 4749530"/>
              <a:gd name="connsiteX6" fmla="*/ 3897213 w 4401147"/>
              <a:gd name="connsiteY6" fmla="*/ 1392139 h 4749530"/>
              <a:gd name="connsiteX7" fmla="*/ 3465548 w 4401147"/>
              <a:gd name="connsiteY7" fmla="*/ 1752520 h 4749530"/>
              <a:gd name="connsiteX8" fmla="*/ 2941270 w 4401147"/>
              <a:gd name="connsiteY8" fmla="*/ 1915062 h 4749530"/>
              <a:gd name="connsiteX9" fmla="*/ 2602219 w 4401147"/>
              <a:gd name="connsiteY9" fmla="*/ 2112900 h 4749530"/>
              <a:gd name="connsiteX10" fmla="*/ 2401654 w 4401147"/>
              <a:gd name="connsiteY10" fmla="*/ 2512900 h 4749530"/>
              <a:gd name="connsiteX11" fmla="*/ 1977085 w 4401147"/>
              <a:gd name="connsiteY11" fmla="*/ 2859946 h 4749530"/>
              <a:gd name="connsiteX12" fmla="*/ 1722094 w 4401147"/>
              <a:gd name="connsiteY12" fmla="*/ 2954828 h 4749530"/>
              <a:gd name="connsiteX13" fmla="*/ 1382105 w 4401147"/>
              <a:gd name="connsiteY13" fmla="*/ 3144595 h 4749530"/>
              <a:gd name="connsiteX14" fmla="*/ 1307231 w 4401147"/>
              <a:gd name="connsiteY14" fmla="*/ 4303536 h 4749530"/>
              <a:gd name="connsiteX15" fmla="*/ 1225529 w 4401147"/>
              <a:gd name="connsiteY15" fmla="*/ 4657382 h 4749530"/>
              <a:gd name="connsiteX16" fmla="*/ 571913 w 4401147"/>
              <a:gd name="connsiteY16" fmla="*/ 4745844 h 4749530"/>
              <a:gd name="connsiteX17" fmla="*/ 408510 w 4401147"/>
              <a:gd name="connsiteY17" fmla="*/ 4568921 h 4749530"/>
              <a:gd name="connsiteX18" fmla="*/ 571914 w 4401147"/>
              <a:gd name="connsiteY18" fmla="*/ 4126611 h 4749530"/>
              <a:gd name="connsiteX19" fmla="*/ 163404 w 4401147"/>
              <a:gd name="connsiteY19" fmla="*/ 3772763 h 4749530"/>
              <a:gd name="connsiteX20" fmla="*/ 0 w 4401147"/>
              <a:gd name="connsiteY20" fmla="*/ 3153530 h 4749530"/>
              <a:gd name="connsiteX21" fmla="*/ 1807091 w 4401147"/>
              <a:gd name="connsiteY21" fmla="*/ 2765064 h 4749530"/>
              <a:gd name="connsiteX22" fmla="*/ 1954721 w 4401147"/>
              <a:gd name="connsiteY22" fmla="*/ 2257053 h 4749530"/>
              <a:gd name="connsiteX23" fmla="*/ 2242497 w 4401147"/>
              <a:gd name="connsiteY23" fmla="*/ 1680443 h 4749530"/>
              <a:gd name="connsiteX24" fmla="*/ 2674162 w 4401147"/>
              <a:gd name="connsiteY24" fmla="*/ 1536291 h 4749530"/>
              <a:gd name="connsiteX25" fmla="*/ 3321659 w 4401147"/>
              <a:gd name="connsiteY25" fmla="*/ 1031758 h 4749530"/>
              <a:gd name="connsiteX26" fmla="*/ 3825269 w 4401147"/>
              <a:gd name="connsiteY26" fmla="*/ 1031757 h 4749530"/>
              <a:gd name="connsiteX27" fmla="*/ 3969157 w 4401147"/>
              <a:gd name="connsiteY27" fmla="*/ 887605 h 4749530"/>
              <a:gd name="connsiteX28" fmla="*/ 3825269 w 4401147"/>
              <a:gd name="connsiteY28" fmla="*/ 743453 h 4749530"/>
              <a:gd name="connsiteX29" fmla="*/ 3753324 w 4401147"/>
              <a:gd name="connsiteY29" fmla="*/ 599300 h 4749530"/>
              <a:gd name="connsiteX30" fmla="*/ 3393604 w 4401147"/>
              <a:gd name="connsiteY30" fmla="*/ 599301 h 4749530"/>
              <a:gd name="connsiteX31" fmla="*/ 2614463 w 4401147"/>
              <a:gd name="connsiteY31" fmla="*/ 588132 h 4749530"/>
              <a:gd name="connsiteX32" fmla="*/ 2205953 w 4401147"/>
              <a:gd name="connsiteY32" fmla="*/ 411208 h 4749530"/>
              <a:gd name="connsiteX33" fmla="*/ 2369357 w 4401147"/>
              <a:gd name="connsiteY33" fmla="*/ 322746 h 4749530"/>
              <a:gd name="connsiteX34" fmla="*/ 2614463 w 4401147"/>
              <a:gd name="connsiteY34" fmla="*/ 322746 h 4749530"/>
              <a:gd name="connsiteX35" fmla="*/ 2777867 w 4401147"/>
              <a:gd name="connsiteY35" fmla="*/ 234284 h 4749530"/>
              <a:gd name="connsiteX36" fmla="*/ 2941271 w 4401147"/>
              <a:gd name="connsiteY36" fmla="*/ 145822 h 4749530"/>
              <a:gd name="connsiteX37" fmla="*/ 3349780 w 4401147"/>
              <a:gd name="connsiteY37" fmla="*/ 57360 h 4749530"/>
              <a:gd name="connsiteX38" fmla="*/ 3787170 w 4401147"/>
              <a:gd name="connsiteY38" fmla="*/ 0 h 4749530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52520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408037 w 4401147"/>
              <a:gd name="connsiteY31" fmla="*/ 59112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3121490 w 4401147"/>
              <a:gd name="connsiteY32" fmla="*/ 398551 h 4749529"/>
              <a:gd name="connsiteX33" fmla="*/ 2614463 w 4401147"/>
              <a:gd name="connsiteY33" fmla="*/ 588132 h 4749529"/>
              <a:gd name="connsiteX34" fmla="*/ 2205953 w 4401147"/>
              <a:gd name="connsiteY34" fmla="*/ 411208 h 4749529"/>
              <a:gd name="connsiteX35" fmla="*/ 2369357 w 4401147"/>
              <a:gd name="connsiteY35" fmla="*/ 322746 h 4749529"/>
              <a:gd name="connsiteX36" fmla="*/ 2614463 w 4401147"/>
              <a:gd name="connsiteY36" fmla="*/ 322746 h 4749529"/>
              <a:gd name="connsiteX37" fmla="*/ 2777867 w 4401147"/>
              <a:gd name="connsiteY37" fmla="*/ 234284 h 4749529"/>
              <a:gd name="connsiteX38" fmla="*/ 2941271 w 4401147"/>
              <a:gd name="connsiteY38" fmla="*/ 145822 h 4749529"/>
              <a:gd name="connsiteX39" fmla="*/ 3349780 w 4401147"/>
              <a:gd name="connsiteY39" fmla="*/ 57360 h 4749529"/>
              <a:gd name="connsiteX40" fmla="*/ 3787170 w 4401147"/>
              <a:gd name="connsiteY40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3240062 w 4401147"/>
              <a:gd name="connsiteY32" fmla="*/ 526933 h 4749529"/>
              <a:gd name="connsiteX33" fmla="*/ 2614463 w 4401147"/>
              <a:gd name="connsiteY33" fmla="*/ 588132 h 4749529"/>
              <a:gd name="connsiteX34" fmla="*/ 2205953 w 4401147"/>
              <a:gd name="connsiteY34" fmla="*/ 411208 h 4749529"/>
              <a:gd name="connsiteX35" fmla="*/ 2369357 w 4401147"/>
              <a:gd name="connsiteY35" fmla="*/ 322746 h 4749529"/>
              <a:gd name="connsiteX36" fmla="*/ 2614463 w 4401147"/>
              <a:gd name="connsiteY36" fmla="*/ 322746 h 4749529"/>
              <a:gd name="connsiteX37" fmla="*/ 2777867 w 4401147"/>
              <a:gd name="connsiteY37" fmla="*/ 234284 h 4749529"/>
              <a:gd name="connsiteX38" fmla="*/ 2941271 w 4401147"/>
              <a:gd name="connsiteY38" fmla="*/ 145822 h 4749529"/>
              <a:gd name="connsiteX39" fmla="*/ 3349780 w 4401147"/>
              <a:gd name="connsiteY39" fmla="*/ 57360 h 4749529"/>
              <a:gd name="connsiteX40" fmla="*/ 3787170 w 4401147"/>
              <a:gd name="connsiteY40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842799 w 4401147"/>
              <a:gd name="connsiteY30" fmla="*/ 120390 h 4749529"/>
              <a:gd name="connsiteX31" fmla="*/ 3240062 w 4401147"/>
              <a:gd name="connsiteY31" fmla="*/ 52693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842799 w 4401147"/>
              <a:gd name="connsiteY30" fmla="*/ 120390 h 4749529"/>
              <a:gd name="connsiteX31" fmla="*/ 3240062 w 4401147"/>
              <a:gd name="connsiteY31" fmla="*/ 52693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3969566 w 4401147"/>
              <a:gd name="connsiteY0" fmla="*/ 238430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66429 w 4401147"/>
              <a:gd name="connsiteY32" fmla="*/ 282826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250785 w 4401147"/>
              <a:gd name="connsiteY33" fmla="*/ 38693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448405 w 4401147"/>
              <a:gd name="connsiteY33" fmla="*/ 11947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48405 w 4401147"/>
              <a:gd name="connsiteY33" fmla="*/ 11947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87382 w 4401147"/>
              <a:gd name="connsiteY32" fmla="*/ 464702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18216 w 4401147"/>
              <a:gd name="connsiteY32" fmla="*/ 560988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97263 w 4401147"/>
              <a:gd name="connsiteY32" fmla="*/ 314923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57739 w 4401147"/>
              <a:gd name="connsiteY32" fmla="*/ 379115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1995033 w 4401147"/>
              <a:gd name="connsiteY32" fmla="*/ 422320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1995033 w 4401147"/>
              <a:gd name="connsiteY32" fmla="*/ 422320 h 4749529"/>
              <a:gd name="connsiteX33" fmla="*/ 2116674 w 4401147"/>
              <a:gd name="connsiteY33" fmla="*/ 387440 h 4749529"/>
              <a:gd name="connsiteX34" fmla="*/ 2428643 w 4401147"/>
              <a:gd name="connsiteY34" fmla="*/ 397634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16674 w 4401147"/>
              <a:gd name="connsiteY32" fmla="*/ 387440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30969 w 4401147"/>
              <a:gd name="connsiteY25" fmla="*/ 963862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30969 w 4401147"/>
              <a:gd name="connsiteY25" fmla="*/ 963862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19351 w 4366944"/>
              <a:gd name="connsiteY0" fmla="*/ 144613 h 4749529"/>
              <a:gd name="connsiteX1" fmla="*/ 3791066 w 4366944"/>
              <a:gd name="connsiteY1" fmla="*/ 527225 h 4749529"/>
              <a:gd name="connsiteX2" fmla="*/ 4006898 w 4366944"/>
              <a:gd name="connsiteY2" fmla="*/ 815529 h 4749529"/>
              <a:gd name="connsiteX3" fmla="*/ 4366619 w 4366944"/>
              <a:gd name="connsiteY3" fmla="*/ 1103833 h 4749529"/>
              <a:gd name="connsiteX4" fmla="*/ 4150786 w 4366944"/>
              <a:gd name="connsiteY4" fmla="*/ 1247986 h 4749529"/>
              <a:gd name="connsiteX5" fmla="*/ 3863010 w 4366944"/>
              <a:gd name="connsiteY5" fmla="*/ 1392139 h 4749529"/>
              <a:gd name="connsiteX6" fmla="*/ 3431345 w 4366944"/>
              <a:gd name="connsiteY6" fmla="*/ 1720425 h 4749529"/>
              <a:gd name="connsiteX7" fmla="*/ 2907067 w 4366944"/>
              <a:gd name="connsiteY7" fmla="*/ 1915062 h 4749529"/>
              <a:gd name="connsiteX8" fmla="*/ 2568016 w 4366944"/>
              <a:gd name="connsiteY8" fmla="*/ 2112900 h 4749529"/>
              <a:gd name="connsiteX9" fmla="*/ 2367451 w 4366944"/>
              <a:gd name="connsiteY9" fmla="*/ 2512900 h 4749529"/>
              <a:gd name="connsiteX10" fmla="*/ 1942882 w 4366944"/>
              <a:gd name="connsiteY10" fmla="*/ 2859946 h 4749529"/>
              <a:gd name="connsiteX11" fmla="*/ 1687891 w 4366944"/>
              <a:gd name="connsiteY11" fmla="*/ 2954828 h 4749529"/>
              <a:gd name="connsiteX12" fmla="*/ 1347902 w 4366944"/>
              <a:gd name="connsiteY12" fmla="*/ 3144595 h 4749529"/>
              <a:gd name="connsiteX13" fmla="*/ 1273028 w 4366944"/>
              <a:gd name="connsiteY13" fmla="*/ 4303536 h 4749529"/>
              <a:gd name="connsiteX14" fmla="*/ 1191326 w 4366944"/>
              <a:gd name="connsiteY14" fmla="*/ 4657382 h 4749529"/>
              <a:gd name="connsiteX15" fmla="*/ 537710 w 4366944"/>
              <a:gd name="connsiteY15" fmla="*/ 4745844 h 4749529"/>
              <a:gd name="connsiteX16" fmla="*/ 374307 w 4366944"/>
              <a:gd name="connsiteY16" fmla="*/ 4568921 h 4749529"/>
              <a:gd name="connsiteX17" fmla="*/ 537711 w 4366944"/>
              <a:gd name="connsiteY17" fmla="*/ 4126611 h 4749529"/>
              <a:gd name="connsiteX18" fmla="*/ 129201 w 4366944"/>
              <a:gd name="connsiteY18" fmla="*/ 3772763 h 4749529"/>
              <a:gd name="connsiteX19" fmla="*/ 0 w 4366944"/>
              <a:gd name="connsiteY19" fmla="*/ 3165874 h 4749529"/>
              <a:gd name="connsiteX20" fmla="*/ 1772888 w 4366944"/>
              <a:gd name="connsiteY20" fmla="*/ 2765064 h 4749529"/>
              <a:gd name="connsiteX21" fmla="*/ 1920518 w 4366944"/>
              <a:gd name="connsiteY21" fmla="*/ 2257053 h 4749529"/>
              <a:gd name="connsiteX22" fmla="*/ 2208294 w 4366944"/>
              <a:gd name="connsiteY22" fmla="*/ 1680443 h 4749529"/>
              <a:gd name="connsiteX23" fmla="*/ 2639959 w 4366944"/>
              <a:gd name="connsiteY23" fmla="*/ 1536291 h 4749529"/>
              <a:gd name="connsiteX24" fmla="*/ 3287456 w 4366944"/>
              <a:gd name="connsiteY24" fmla="*/ 1031758 h 4749529"/>
              <a:gd name="connsiteX25" fmla="*/ 3796766 w 4366944"/>
              <a:gd name="connsiteY25" fmla="*/ 963862 h 4749529"/>
              <a:gd name="connsiteX26" fmla="*/ 3906451 w 4366944"/>
              <a:gd name="connsiteY26" fmla="*/ 856744 h 4749529"/>
              <a:gd name="connsiteX27" fmla="*/ 3719121 w 4366944"/>
              <a:gd name="connsiteY27" fmla="*/ 599300 h 4749529"/>
              <a:gd name="connsiteX28" fmla="*/ 3888404 w 4366944"/>
              <a:gd name="connsiteY28" fmla="*/ 83356 h 4749529"/>
              <a:gd name="connsiteX29" fmla="*/ 3393596 w 4366944"/>
              <a:gd name="connsiteY29" fmla="*/ 591125 h 4749529"/>
              <a:gd name="connsiteX30" fmla="*/ 2580260 w 4366944"/>
              <a:gd name="connsiteY30" fmla="*/ 588132 h 4749529"/>
              <a:gd name="connsiteX31" fmla="*/ 2105273 w 4366944"/>
              <a:gd name="connsiteY31" fmla="*/ 331891 h 4749529"/>
              <a:gd name="connsiteX32" fmla="*/ 2394440 w 4366944"/>
              <a:gd name="connsiteY32" fmla="*/ 397634 h 4749529"/>
              <a:gd name="connsiteX33" fmla="*/ 2580260 w 4366944"/>
              <a:gd name="connsiteY33" fmla="*/ 322746 h 4749529"/>
              <a:gd name="connsiteX34" fmla="*/ 2743664 w 4366944"/>
              <a:gd name="connsiteY34" fmla="*/ 234284 h 4749529"/>
              <a:gd name="connsiteX35" fmla="*/ 2907068 w 4366944"/>
              <a:gd name="connsiteY35" fmla="*/ 145822 h 4749529"/>
              <a:gd name="connsiteX36" fmla="*/ 3315577 w 4366944"/>
              <a:gd name="connsiteY36" fmla="*/ 57360 h 4749529"/>
              <a:gd name="connsiteX37" fmla="*/ 3752967 w 4366944"/>
              <a:gd name="connsiteY37" fmla="*/ 0 h 4749529"/>
              <a:gd name="connsiteX0" fmla="*/ 4033159 w 4380752"/>
              <a:gd name="connsiteY0" fmla="*/ 144613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33159 w 4380752"/>
              <a:gd name="connsiteY0" fmla="*/ 144613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3307396 w 4380752"/>
              <a:gd name="connsiteY35" fmla="*/ 35507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3307396 w 4380752"/>
              <a:gd name="connsiteY35" fmla="*/ 355072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307396 w 4380752"/>
              <a:gd name="connsiteY35" fmla="*/ 355072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518983"/>
              <a:gd name="connsiteY0" fmla="*/ 126096 h 4749529"/>
              <a:gd name="connsiteX1" fmla="*/ 3804874 w 4518983"/>
              <a:gd name="connsiteY1" fmla="*/ 527225 h 4749529"/>
              <a:gd name="connsiteX2" fmla="*/ 4020706 w 4518983"/>
              <a:gd name="connsiteY2" fmla="*/ 815529 h 4749529"/>
              <a:gd name="connsiteX3" fmla="*/ 4380427 w 4518983"/>
              <a:gd name="connsiteY3" fmla="*/ 1103833 h 4749529"/>
              <a:gd name="connsiteX4" fmla="*/ 4164594 w 4518983"/>
              <a:gd name="connsiteY4" fmla="*/ 1247986 h 4749529"/>
              <a:gd name="connsiteX5" fmla="*/ 3876818 w 4518983"/>
              <a:gd name="connsiteY5" fmla="*/ 1392139 h 4749529"/>
              <a:gd name="connsiteX6" fmla="*/ 4492824 w 4518983"/>
              <a:gd name="connsiteY6" fmla="*/ 1676374 h 4749529"/>
              <a:gd name="connsiteX7" fmla="*/ 2920875 w 4518983"/>
              <a:gd name="connsiteY7" fmla="*/ 1915062 h 4749529"/>
              <a:gd name="connsiteX8" fmla="*/ 2581824 w 4518983"/>
              <a:gd name="connsiteY8" fmla="*/ 2112900 h 4749529"/>
              <a:gd name="connsiteX9" fmla="*/ 2381259 w 4518983"/>
              <a:gd name="connsiteY9" fmla="*/ 2512900 h 4749529"/>
              <a:gd name="connsiteX10" fmla="*/ 1956690 w 4518983"/>
              <a:gd name="connsiteY10" fmla="*/ 2859946 h 4749529"/>
              <a:gd name="connsiteX11" fmla="*/ 1701699 w 4518983"/>
              <a:gd name="connsiteY11" fmla="*/ 2954828 h 4749529"/>
              <a:gd name="connsiteX12" fmla="*/ 1361710 w 4518983"/>
              <a:gd name="connsiteY12" fmla="*/ 3144595 h 4749529"/>
              <a:gd name="connsiteX13" fmla="*/ 1286836 w 4518983"/>
              <a:gd name="connsiteY13" fmla="*/ 4303536 h 4749529"/>
              <a:gd name="connsiteX14" fmla="*/ 1205134 w 4518983"/>
              <a:gd name="connsiteY14" fmla="*/ 4657382 h 4749529"/>
              <a:gd name="connsiteX15" fmla="*/ 551518 w 4518983"/>
              <a:gd name="connsiteY15" fmla="*/ 4745844 h 4749529"/>
              <a:gd name="connsiteX16" fmla="*/ 388115 w 4518983"/>
              <a:gd name="connsiteY16" fmla="*/ 4568921 h 4749529"/>
              <a:gd name="connsiteX17" fmla="*/ 551519 w 4518983"/>
              <a:gd name="connsiteY17" fmla="*/ 4126611 h 4749529"/>
              <a:gd name="connsiteX18" fmla="*/ 143009 w 4518983"/>
              <a:gd name="connsiteY18" fmla="*/ 3772763 h 4749529"/>
              <a:gd name="connsiteX19" fmla="*/ 13808 w 4518983"/>
              <a:gd name="connsiteY19" fmla="*/ 3165874 h 4749529"/>
              <a:gd name="connsiteX20" fmla="*/ 1786696 w 4518983"/>
              <a:gd name="connsiteY20" fmla="*/ 2765064 h 4749529"/>
              <a:gd name="connsiteX21" fmla="*/ 1934326 w 4518983"/>
              <a:gd name="connsiteY21" fmla="*/ 2257053 h 4749529"/>
              <a:gd name="connsiteX22" fmla="*/ 2222102 w 4518983"/>
              <a:gd name="connsiteY22" fmla="*/ 1680443 h 4749529"/>
              <a:gd name="connsiteX23" fmla="*/ 2653767 w 4518983"/>
              <a:gd name="connsiteY23" fmla="*/ 1536291 h 4749529"/>
              <a:gd name="connsiteX24" fmla="*/ 3301264 w 4518983"/>
              <a:gd name="connsiteY24" fmla="*/ 1031758 h 4749529"/>
              <a:gd name="connsiteX25" fmla="*/ 3810574 w 4518983"/>
              <a:gd name="connsiteY25" fmla="*/ 963862 h 4749529"/>
              <a:gd name="connsiteX26" fmla="*/ 3920259 w 4518983"/>
              <a:gd name="connsiteY26" fmla="*/ 856744 h 4749529"/>
              <a:gd name="connsiteX27" fmla="*/ 3732929 w 4518983"/>
              <a:gd name="connsiteY27" fmla="*/ 599300 h 4749529"/>
              <a:gd name="connsiteX28" fmla="*/ 3902212 w 4518983"/>
              <a:gd name="connsiteY28" fmla="*/ 83356 h 4749529"/>
              <a:gd name="connsiteX29" fmla="*/ 3407404 w 4518983"/>
              <a:gd name="connsiteY29" fmla="*/ 591125 h 4749529"/>
              <a:gd name="connsiteX30" fmla="*/ 2594068 w 4518983"/>
              <a:gd name="connsiteY30" fmla="*/ 588132 h 4749529"/>
              <a:gd name="connsiteX31" fmla="*/ 2119081 w 4518983"/>
              <a:gd name="connsiteY31" fmla="*/ 331891 h 4749529"/>
              <a:gd name="connsiteX32" fmla="*/ 2408248 w 4518983"/>
              <a:gd name="connsiteY32" fmla="*/ 397634 h 4749529"/>
              <a:gd name="connsiteX33" fmla="*/ 2594068 w 4518983"/>
              <a:gd name="connsiteY33" fmla="*/ 322746 h 4749529"/>
              <a:gd name="connsiteX34" fmla="*/ 2869360 w 4518983"/>
              <a:gd name="connsiteY34" fmla="*/ 267323 h 4749529"/>
              <a:gd name="connsiteX35" fmla="*/ 3246367 w 4518983"/>
              <a:gd name="connsiteY35" fmla="*/ 377099 h 4749529"/>
              <a:gd name="connsiteX36" fmla="*/ 3532816 w 4518983"/>
              <a:gd name="connsiteY36" fmla="*/ 134452 h 4749529"/>
              <a:gd name="connsiteX37" fmla="*/ 3766775 w 4518983"/>
              <a:gd name="connsiteY37" fmla="*/ 0 h 4749529"/>
              <a:gd name="connsiteX0" fmla="*/ 4095865 w 4519499"/>
              <a:gd name="connsiteY0" fmla="*/ 126096 h 4749529"/>
              <a:gd name="connsiteX1" fmla="*/ 3804874 w 4519499"/>
              <a:gd name="connsiteY1" fmla="*/ 527225 h 4749529"/>
              <a:gd name="connsiteX2" fmla="*/ 4020706 w 4519499"/>
              <a:gd name="connsiteY2" fmla="*/ 815529 h 4749529"/>
              <a:gd name="connsiteX3" fmla="*/ 4380427 w 4519499"/>
              <a:gd name="connsiteY3" fmla="*/ 1103833 h 4749529"/>
              <a:gd name="connsiteX4" fmla="*/ 4164594 w 4519499"/>
              <a:gd name="connsiteY4" fmla="*/ 1247986 h 4749529"/>
              <a:gd name="connsiteX5" fmla="*/ 3897161 w 4519499"/>
              <a:gd name="connsiteY5" fmla="*/ 1348086 h 4749529"/>
              <a:gd name="connsiteX6" fmla="*/ 4492824 w 4519499"/>
              <a:gd name="connsiteY6" fmla="*/ 1676374 h 4749529"/>
              <a:gd name="connsiteX7" fmla="*/ 2920875 w 4519499"/>
              <a:gd name="connsiteY7" fmla="*/ 1915062 h 4749529"/>
              <a:gd name="connsiteX8" fmla="*/ 2581824 w 4519499"/>
              <a:gd name="connsiteY8" fmla="*/ 2112900 h 4749529"/>
              <a:gd name="connsiteX9" fmla="*/ 2381259 w 4519499"/>
              <a:gd name="connsiteY9" fmla="*/ 2512900 h 4749529"/>
              <a:gd name="connsiteX10" fmla="*/ 1956690 w 4519499"/>
              <a:gd name="connsiteY10" fmla="*/ 2859946 h 4749529"/>
              <a:gd name="connsiteX11" fmla="*/ 1701699 w 4519499"/>
              <a:gd name="connsiteY11" fmla="*/ 2954828 h 4749529"/>
              <a:gd name="connsiteX12" fmla="*/ 1361710 w 4519499"/>
              <a:gd name="connsiteY12" fmla="*/ 3144595 h 4749529"/>
              <a:gd name="connsiteX13" fmla="*/ 1286836 w 4519499"/>
              <a:gd name="connsiteY13" fmla="*/ 4303536 h 4749529"/>
              <a:gd name="connsiteX14" fmla="*/ 1205134 w 4519499"/>
              <a:gd name="connsiteY14" fmla="*/ 4657382 h 4749529"/>
              <a:gd name="connsiteX15" fmla="*/ 551518 w 4519499"/>
              <a:gd name="connsiteY15" fmla="*/ 4745844 h 4749529"/>
              <a:gd name="connsiteX16" fmla="*/ 388115 w 4519499"/>
              <a:gd name="connsiteY16" fmla="*/ 4568921 h 4749529"/>
              <a:gd name="connsiteX17" fmla="*/ 551519 w 4519499"/>
              <a:gd name="connsiteY17" fmla="*/ 4126611 h 4749529"/>
              <a:gd name="connsiteX18" fmla="*/ 143009 w 4519499"/>
              <a:gd name="connsiteY18" fmla="*/ 3772763 h 4749529"/>
              <a:gd name="connsiteX19" fmla="*/ 13808 w 4519499"/>
              <a:gd name="connsiteY19" fmla="*/ 3165874 h 4749529"/>
              <a:gd name="connsiteX20" fmla="*/ 1786696 w 4519499"/>
              <a:gd name="connsiteY20" fmla="*/ 2765064 h 4749529"/>
              <a:gd name="connsiteX21" fmla="*/ 1934326 w 4519499"/>
              <a:gd name="connsiteY21" fmla="*/ 2257053 h 4749529"/>
              <a:gd name="connsiteX22" fmla="*/ 2222102 w 4519499"/>
              <a:gd name="connsiteY22" fmla="*/ 1680443 h 4749529"/>
              <a:gd name="connsiteX23" fmla="*/ 2653767 w 4519499"/>
              <a:gd name="connsiteY23" fmla="*/ 1536291 h 4749529"/>
              <a:gd name="connsiteX24" fmla="*/ 3301264 w 4519499"/>
              <a:gd name="connsiteY24" fmla="*/ 1031758 h 4749529"/>
              <a:gd name="connsiteX25" fmla="*/ 3810574 w 4519499"/>
              <a:gd name="connsiteY25" fmla="*/ 963862 h 4749529"/>
              <a:gd name="connsiteX26" fmla="*/ 3920259 w 4519499"/>
              <a:gd name="connsiteY26" fmla="*/ 856744 h 4749529"/>
              <a:gd name="connsiteX27" fmla="*/ 3732929 w 4519499"/>
              <a:gd name="connsiteY27" fmla="*/ 599300 h 4749529"/>
              <a:gd name="connsiteX28" fmla="*/ 3902212 w 4519499"/>
              <a:gd name="connsiteY28" fmla="*/ 83356 h 4749529"/>
              <a:gd name="connsiteX29" fmla="*/ 3407404 w 4519499"/>
              <a:gd name="connsiteY29" fmla="*/ 591125 h 4749529"/>
              <a:gd name="connsiteX30" fmla="*/ 2594068 w 4519499"/>
              <a:gd name="connsiteY30" fmla="*/ 588132 h 4749529"/>
              <a:gd name="connsiteX31" fmla="*/ 2119081 w 4519499"/>
              <a:gd name="connsiteY31" fmla="*/ 331891 h 4749529"/>
              <a:gd name="connsiteX32" fmla="*/ 2408248 w 4519499"/>
              <a:gd name="connsiteY32" fmla="*/ 397634 h 4749529"/>
              <a:gd name="connsiteX33" fmla="*/ 2594068 w 4519499"/>
              <a:gd name="connsiteY33" fmla="*/ 322746 h 4749529"/>
              <a:gd name="connsiteX34" fmla="*/ 2869360 w 4519499"/>
              <a:gd name="connsiteY34" fmla="*/ 267323 h 4749529"/>
              <a:gd name="connsiteX35" fmla="*/ 3246367 w 4519499"/>
              <a:gd name="connsiteY35" fmla="*/ 377099 h 4749529"/>
              <a:gd name="connsiteX36" fmla="*/ 3532816 w 4519499"/>
              <a:gd name="connsiteY36" fmla="*/ 134452 h 4749529"/>
              <a:gd name="connsiteX37" fmla="*/ 3766775 w 4519499"/>
              <a:gd name="connsiteY37" fmla="*/ 0 h 4749529"/>
              <a:gd name="connsiteX0" fmla="*/ 4095865 w 4519499"/>
              <a:gd name="connsiteY0" fmla="*/ 126096 h 4749529"/>
              <a:gd name="connsiteX1" fmla="*/ 3804874 w 4519499"/>
              <a:gd name="connsiteY1" fmla="*/ 527225 h 4749529"/>
              <a:gd name="connsiteX2" fmla="*/ 4020706 w 4519499"/>
              <a:gd name="connsiteY2" fmla="*/ 815529 h 4749529"/>
              <a:gd name="connsiteX3" fmla="*/ 4380427 w 4519499"/>
              <a:gd name="connsiteY3" fmla="*/ 1103833 h 4749529"/>
              <a:gd name="connsiteX4" fmla="*/ 4164594 w 4519499"/>
              <a:gd name="connsiteY4" fmla="*/ 1247986 h 4749529"/>
              <a:gd name="connsiteX5" fmla="*/ 3897161 w 4519499"/>
              <a:gd name="connsiteY5" fmla="*/ 1348086 h 4749529"/>
              <a:gd name="connsiteX6" fmla="*/ 4492824 w 4519499"/>
              <a:gd name="connsiteY6" fmla="*/ 1676374 h 4749529"/>
              <a:gd name="connsiteX7" fmla="*/ 4375409 w 4519499"/>
              <a:gd name="connsiteY7" fmla="*/ 2168364 h 4749529"/>
              <a:gd name="connsiteX8" fmla="*/ 2581824 w 4519499"/>
              <a:gd name="connsiteY8" fmla="*/ 2112900 h 4749529"/>
              <a:gd name="connsiteX9" fmla="*/ 2381259 w 4519499"/>
              <a:gd name="connsiteY9" fmla="*/ 2512900 h 4749529"/>
              <a:gd name="connsiteX10" fmla="*/ 1956690 w 4519499"/>
              <a:gd name="connsiteY10" fmla="*/ 2859946 h 4749529"/>
              <a:gd name="connsiteX11" fmla="*/ 1701699 w 4519499"/>
              <a:gd name="connsiteY11" fmla="*/ 2954828 h 4749529"/>
              <a:gd name="connsiteX12" fmla="*/ 1361710 w 4519499"/>
              <a:gd name="connsiteY12" fmla="*/ 3144595 h 4749529"/>
              <a:gd name="connsiteX13" fmla="*/ 1286836 w 4519499"/>
              <a:gd name="connsiteY13" fmla="*/ 4303536 h 4749529"/>
              <a:gd name="connsiteX14" fmla="*/ 1205134 w 4519499"/>
              <a:gd name="connsiteY14" fmla="*/ 4657382 h 4749529"/>
              <a:gd name="connsiteX15" fmla="*/ 551518 w 4519499"/>
              <a:gd name="connsiteY15" fmla="*/ 4745844 h 4749529"/>
              <a:gd name="connsiteX16" fmla="*/ 388115 w 4519499"/>
              <a:gd name="connsiteY16" fmla="*/ 4568921 h 4749529"/>
              <a:gd name="connsiteX17" fmla="*/ 551519 w 4519499"/>
              <a:gd name="connsiteY17" fmla="*/ 4126611 h 4749529"/>
              <a:gd name="connsiteX18" fmla="*/ 143009 w 4519499"/>
              <a:gd name="connsiteY18" fmla="*/ 3772763 h 4749529"/>
              <a:gd name="connsiteX19" fmla="*/ 13808 w 4519499"/>
              <a:gd name="connsiteY19" fmla="*/ 3165874 h 4749529"/>
              <a:gd name="connsiteX20" fmla="*/ 1786696 w 4519499"/>
              <a:gd name="connsiteY20" fmla="*/ 2765064 h 4749529"/>
              <a:gd name="connsiteX21" fmla="*/ 1934326 w 4519499"/>
              <a:gd name="connsiteY21" fmla="*/ 2257053 h 4749529"/>
              <a:gd name="connsiteX22" fmla="*/ 2222102 w 4519499"/>
              <a:gd name="connsiteY22" fmla="*/ 1680443 h 4749529"/>
              <a:gd name="connsiteX23" fmla="*/ 2653767 w 4519499"/>
              <a:gd name="connsiteY23" fmla="*/ 1536291 h 4749529"/>
              <a:gd name="connsiteX24" fmla="*/ 3301264 w 4519499"/>
              <a:gd name="connsiteY24" fmla="*/ 1031758 h 4749529"/>
              <a:gd name="connsiteX25" fmla="*/ 3810574 w 4519499"/>
              <a:gd name="connsiteY25" fmla="*/ 963862 h 4749529"/>
              <a:gd name="connsiteX26" fmla="*/ 3920259 w 4519499"/>
              <a:gd name="connsiteY26" fmla="*/ 856744 h 4749529"/>
              <a:gd name="connsiteX27" fmla="*/ 3732929 w 4519499"/>
              <a:gd name="connsiteY27" fmla="*/ 599300 h 4749529"/>
              <a:gd name="connsiteX28" fmla="*/ 3902212 w 4519499"/>
              <a:gd name="connsiteY28" fmla="*/ 83356 h 4749529"/>
              <a:gd name="connsiteX29" fmla="*/ 3407404 w 4519499"/>
              <a:gd name="connsiteY29" fmla="*/ 591125 h 4749529"/>
              <a:gd name="connsiteX30" fmla="*/ 2594068 w 4519499"/>
              <a:gd name="connsiteY30" fmla="*/ 588132 h 4749529"/>
              <a:gd name="connsiteX31" fmla="*/ 2119081 w 4519499"/>
              <a:gd name="connsiteY31" fmla="*/ 331891 h 4749529"/>
              <a:gd name="connsiteX32" fmla="*/ 2408248 w 4519499"/>
              <a:gd name="connsiteY32" fmla="*/ 397634 h 4749529"/>
              <a:gd name="connsiteX33" fmla="*/ 2594068 w 4519499"/>
              <a:gd name="connsiteY33" fmla="*/ 322746 h 4749529"/>
              <a:gd name="connsiteX34" fmla="*/ 2869360 w 4519499"/>
              <a:gd name="connsiteY34" fmla="*/ 267323 h 4749529"/>
              <a:gd name="connsiteX35" fmla="*/ 3246367 w 4519499"/>
              <a:gd name="connsiteY35" fmla="*/ 377099 h 4749529"/>
              <a:gd name="connsiteX36" fmla="*/ 3532816 w 4519499"/>
              <a:gd name="connsiteY36" fmla="*/ 134452 h 4749529"/>
              <a:gd name="connsiteX37" fmla="*/ 3766775 w 4519499"/>
              <a:gd name="connsiteY37" fmla="*/ 0 h 4749529"/>
              <a:gd name="connsiteX0" fmla="*/ 4095865 w 4510980"/>
              <a:gd name="connsiteY0" fmla="*/ 126096 h 4749529"/>
              <a:gd name="connsiteX1" fmla="*/ 3804874 w 4510980"/>
              <a:gd name="connsiteY1" fmla="*/ 527225 h 4749529"/>
              <a:gd name="connsiteX2" fmla="*/ 4020706 w 4510980"/>
              <a:gd name="connsiteY2" fmla="*/ 815529 h 4749529"/>
              <a:gd name="connsiteX3" fmla="*/ 4380427 w 4510980"/>
              <a:gd name="connsiteY3" fmla="*/ 1103833 h 4749529"/>
              <a:gd name="connsiteX4" fmla="*/ 4164594 w 4510980"/>
              <a:gd name="connsiteY4" fmla="*/ 1247986 h 4749529"/>
              <a:gd name="connsiteX5" fmla="*/ 3897161 w 4510980"/>
              <a:gd name="connsiteY5" fmla="*/ 1348086 h 4749529"/>
              <a:gd name="connsiteX6" fmla="*/ 4492824 w 4510980"/>
              <a:gd name="connsiteY6" fmla="*/ 1676374 h 4749529"/>
              <a:gd name="connsiteX7" fmla="*/ 4375409 w 4510980"/>
              <a:gd name="connsiteY7" fmla="*/ 2168364 h 4749529"/>
              <a:gd name="connsiteX8" fmla="*/ 2581824 w 4510980"/>
              <a:gd name="connsiteY8" fmla="*/ 2112900 h 4749529"/>
              <a:gd name="connsiteX9" fmla="*/ 2381259 w 4510980"/>
              <a:gd name="connsiteY9" fmla="*/ 2512900 h 4749529"/>
              <a:gd name="connsiteX10" fmla="*/ 1956690 w 4510980"/>
              <a:gd name="connsiteY10" fmla="*/ 2859946 h 4749529"/>
              <a:gd name="connsiteX11" fmla="*/ 1701699 w 4510980"/>
              <a:gd name="connsiteY11" fmla="*/ 2954828 h 4749529"/>
              <a:gd name="connsiteX12" fmla="*/ 1361710 w 4510980"/>
              <a:gd name="connsiteY12" fmla="*/ 3144595 h 4749529"/>
              <a:gd name="connsiteX13" fmla="*/ 1286836 w 4510980"/>
              <a:gd name="connsiteY13" fmla="*/ 4303536 h 4749529"/>
              <a:gd name="connsiteX14" fmla="*/ 1205134 w 4510980"/>
              <a:gd name="connsiteY14" fmla="*/ 4657382 h 4749529"/>
              <a:gd name="connsiteX15" fmla="*/ 551518 w 4510980"/>
              <a:gd name="connsiteY15" fmla="*/ 4745844 h 4749529"/>
              <a:gd name="connsiteX16" fmla="*/ 388115 w 4510980"/>
              <a:gd name="connsiteY16" fmla="*/ 4568921 h 4749529"/>
              <a:gd name="connsiteX17" fmla="*/ 551519 w 4510980"/>
              <a:gd name="connsiteY17" fmla="*/ 4126611 h 4749529"/>
              <a:gd name="connsiteX18" fmla="*/ 143009 w 4510980"/>
              <a:gd name="connsiteY18" fmla="*/ 3772763 h 4749529"/>
              <a:gd name="connsiteX19" fmla="*/ 13808 w 4510980"/>
              <a:gd name="connsiteY19" fmla="*/ 3165874 h 4749529"/>
              <a:gd name="connsiteX20" fmla="*/ 1786696 w 4510980"/>
              <a:gd name="connsiteY20" fmla="*/ 2765064 h 4749529"/>
              <a:gd name="connsiteX21" fmla="*/ 1934326 w 4510980"/>
              <a:gd name="connsiteY21" fmla="*/ 2257053 h 4749529"/>
              <a:gd name="connsiteX22" fmla="*/ 2222102 w 4510980"/>
              <a:gd name="connsiteY22" fmla="*/ 1680443 h 4749529"/>
              <a:gd name="connsiteX23" fmla="*/ 2653767 w 4510980"/>
              <a:gd name="connsiteY23" fmla="*/ 1536291 h 4749529"/>
              <a:gd name="connsiteX24" fmla="*/ 3301264 w 4510980"/>
              <a:gd name="connsiteY24" fmla="*/ 1031758 h 4749529"/>
              <a:gd name="connsiteX25" fmla="*/ 3810574 w 4510980"/>
              <a:gd name="connsiteY25" fmla="*/ 963862 h 4749529"/>
              <a:gd name="connsiteX26" fmla="*/ 3920259 w 4510980"/>
              <a:gd name="connsiteY26" fmla="*/ 856744 h 4749529"/>
              <a:gd name="connsiteX27" fmla="*/ 3732929 w 4510980"/>
              <a:gd name="connsiteY27" fmla="*/ 599300 h 4749529"/>
              <a:gd name="connsiteX28" fmla="*/ 3902212 w 4510980"/>
              <a:gd name="connsiteY28" fmla="*/ 83356 h 4749529"/>
              <a:gd name="connsiteX29" fmla="*/ 3407404 w 4510980"/>
              <a:gd name="connsiteY29" fmla="*/ 591125 h 4749529"/>
              <a:gd name="connsiteX30" fmla="*/ 2594068 w 4510980"/>
              <a:gd name="connsiteY30" fmla="*/ 588132 h 4749529"/>
              <a:gd name="connsiteX31" fmla="*/ 2119081 w 4510980"/>
              <a:gd name="connsiteY31" fmla="*/ 331891 h 4749529"/>
              <a:gd name="connsiteX32" fmla="*/ 2408248 w 4510980"/>
              <a:gd name="connsiteY32" fmla="*/ 397634 h 4749529"/>
              <a:gd name="connsiteX33" fmla="*/ 2594068 w 4510980"/>
              <a:gd name="connsiteY33" fmla="*/ 322746 h 4749529"/>
              <a:gd name="connsiteX34" fmla="*/ 2869360 w 4510980"/>
              <a:gd name="connsiteY34" fmla="*/ 267323 h 4749529"/>
              <a:gd name="connsiteX35" fmla="*/ 3246367 w 4510980"/>
              <a:gd name="connsiteY35" fmla="*/ 377099 h 4749529"/>
              <a:gd name="connsiteX36" fmla="*/ 3532816 w 4510980"/>
              <a:gd name="connsiteY36" fmla="*/ 134452 h 4749529"/>
              <a:gd name="connsiteX37" fmla="*/ 3766775 w 4510980"/>
              <a:gd name="connsiteY37" fmla="*/ 0 h 4749529"/>
              <a:gd name="connsiteX0" fmla="*/ 4095865 w 4565296"/>
              <a:gd name="connsiteY0" fmla="*/ 126096 h 4749529"/>
              <a:gd name="connsiteX1" fmla="*/ 3804874 w 4565296"/>
              <a:gd name="connsiteY1" fmla="*/ 527225 h 4749529"/>
              <a:gd name="connsiteX2" fmla="*/ 4020706 w 4565296"/>
              <a:gd name="connsiteY2" fmla="*/ 815529 h 4749529"/>
              <a:gd name="connsiteX3" fmla="*/ 4380427 w 4565296"/>
              <a:gd name="connsiteY3" fmla="*/ 1103833 h 4749529"/>
              <a:gd name="connsiteX4" fmla="*/ 4164594 w 4565296"/>
              <a:gd name="connsiteY4" fmla="*/ 1247986 h 4749529"/>
              <a:gd name="connsiteX5" fmla="*/ 3897161 w 4565296"/>
              <a:gd name="connsiteY5" fmla="*/ 1348086 h 4749529"/>
              <a:gd name="connsiteX6" fmla="*/ 4492824 w 4565296"/>
              <a:gd name="connsiteY6" fmla="*/ 1676374 h 4749529"/>
              <a:gd name="connsiteX7" fmla="*/ 4375409 w 4565296"/>
              <a:gd name="connsiteY7" fmla="*/ 2168364 h 4749529"/>
              <a:gd name="connsiteX8" fmla="*/ 2581824 w 4565296"/>
              <a:gd name="connsiteY8" fmla="*/ 2112900 h 4749529"/>
              <a:gd name="connsiteX9" fmla="*/ 2381259 w 4565296"/>
              <a:gd name="connsiteY9" fmla="*/ 2512900 h 4749529"/>
              <a:gd name="connsiteX10" fmla="*/ 1956690 w 4565296"/>
              <a:gd name="connsiteY10" fmla="*/ 2859946 h 4749529"/>
              <a:gd name="connsiteX11" fmla="*/ 1701699 w 4565296"/>
              <a:gd name="connsiteY11" fmla="*/ 2954828 h 4749529"/>
              <a:gd name="connsiteX12" fmla="*/ 1361710 w 4565296"/>
              <a:gd name="connsiteY12" fmla="*/ 3144595 h 4749529"/>
              <a:gd name="connsiteX13" fmla="*/ 1286836 w 4565296"/>
              <a:gd name="connsiteY13" fmla="*/ 4303536 h 4749529"/>
              <a:gd name="connsiteX14" fmla="*/ 1205134 w 4565296"/>
              <a:gd name="connsiteY14" fmla="*/ 4657382 h 4749529"/>
              <a:gd name="connsiteX15" fmla="*/ 551518 w 4565296"/>
              <a:gd name="connsiteY15" fmla="*/ 4745844 h 4749529"/>
              <a:gd name="connsiteX16" fmla="*/ 388115 w 4565296"/>
              <a:gd name="connsiteY16" fmla="*/ 4568921 h 4749529"/>
              <a:gd name="connsiteX17" fmla="*/ 551519 w 4565296"/>
              <a:gd name="connsiteY17" fmla="*/ 4126611 h 4749529"/>
              <a:gd name="connsiteX18" fmla="*/ 143009 w 4565296"/>
              <a:gd name="connsiteY18" fmla="*/ 3772763 h 4749529"/>
              <a:gd name="connsiteX19" fmla="*/ 13808 w 4565296"/>
              <a:gd name="connsiteY19" fmla="*/ 3165874 h 4749529"/>
              <a:gd name="connsiteX20" fmla="*/ 1786696 w 4565296"/>
              <a:gd name="connsiteY20" fmla="*/ 2765064 h 4749529"/>
              <a:gd name="connsiteX21" fmla="*/ 1934326 w 4565296"/>
              <a:gd name="connsiteY21" fmla="*/ 2257053 h 4749529"/>
              <a:gd name="connsiteX22" fmla="*/ 2222102 w 4565296"/>
              <a:gd name="connsiteY22" fmla="*/ 1680443 h 4749529"/>
              <a:gd name="connsiteX23" fmla="*/ 2653767 w 4565296"/>
              <a:gd name="connsiteY23" fmla="*/ 1536291 h 4749529"/>
              <a:gd name="connsiteX24" fmla="*/ 3301264 w 4565296"/>
              <a:gd name="connsiteY24" fmla="*/ 1031758 h 4749529"/>
              <a:gd name="connsiteX25" fmla="*/ 3810574 w 4565296"/>
              <a:gd name="connsiteY25" fmla="*/ 963862 h 4749529"/>
              <a:gd name="connsiteX26" fmla="*/ 3920259 w 4565296"/>
              <a:gd name="connsiteY26" fmla="*/ 856744 h 4749529"/>
              <a:gd name="connsiteX27" fmla="*/ 3732929 w 4565296"/>
              <a:gd name="connsiteY27" fmla="*/ 599300 h 4749529"/>
              <a:gd name="connsiteX28" fmla="*/ 3902212 w 4565296"/>
              <a:gd name="connsiteY28" fmla="*/ 83356 h 4749529"/>
              <a:gd name="connsiteX29" fmla="*/ 3407404 w 4565296"/>
              <a:gd name="connsiteY29" fmla="*/ 591125 h 4749529"/>
              <a:gd name="connsiteX30" fmla="*/ 2594068 w 4565296"/>
              <a:gd name="connsiteY30" fmla="*/ 588132 h 4749529"/>
              <a:gd name="connsiteX31" fmla="*/ 2119081 w 4565296"/>
              <a:gd name="connsiteY31" fmla="*/ 331891 h 4749529"/>
              <a:gd name="connsiteX32" fmla="*/ 2408248 w 4565296"/>
              <a:gd name="connsiteY32" fmla="*/ 397634 h 4749529"/>
              <a:gd name="connsiteX33" fmla="*/ 2594068 w 4565296"/>
              <a:gd name="connsiteY33" fmla="*/ 322746 h 4749529"/>
              <a:gd name="connsiteX34" fmla="*/ 2869360 w 4565296"/>
              <a:gd name="connsiteY34" fmla="*/ 267323 h 4749529"/>
              <a:gd name="connsiteX35" fmla="*/ 3246367 w 4565296"/>
              <a:gd name="connsiteY35" fmla="*/ 377099 h 4749529"/>
              <a:gd name="connsiteX36" fmla="*/ 3532816 w 4565296"/>
              <a:gd name="connsiteY36" fmla="*/ 134452 h 4749529"/>
              <a:gd name="connsiteX37" fmla="*/ 3766775 w 4565296"/>
              <a:gd name="connsiteY37" fmla="*/ 0 h 4749529"/>
              <a:gd name="connsiteX0" fmla="*/ 4095865 w 4637149"/>
              <a:gd name="connsiteY0" fmla="*/ 126096 h 4749529"/>
              <a:gd name="connsiteX1" fmla="*/ 3804874 w 4637149"/>
              <a:gd name="connsiteY1" fmla="*/ 527225 h 4749529"/>
              <a:gd name="connsiteX2" fmla="*/ 4020706 w 4637149"/>
              <a:gd name="connsiteY2" fmla="*/ 815529 h 4749529"/>
              <a:gd name="connsiteX3" fmla="*/ 4380427 w 4637149"/>
              <a:gd name="connsiteY3" fmla="*/ 1103833 h 4749529"/>
              <a:gd name="connsiteX4" fmla="*/ 4164594 w 4637149"/>
              <a:gd name="connsiteY4" fmla="*/ 1247986 h 4749529"/>
              <a:gd name="connsiteX5" fmla="*/ 3897161 w 4637149"/>
              <a:gd name="connsiteY5" fmla="*/ 1348086 h 4749529"/>
              <a:gd name="connsiteX6" fmla="*/ 4492824 w 4637149"/>
              <a:gd name="connsiteY6" fmla="*/ 1676374 h 4749529"/>
              <a:gd name="connsiteX7" fmla="*/ 4487295 w 4637149"/>
              <a:gd name="connsiteY7" fmla="*/ 2289508 h 4749529"/>
              <a:gd name="connsiteX8" fmla="*/ 2581824 w 4637149"/>
              <a:gd name="connsiteY8" fmla="*/ 2112900 h 4749529"/>
              <a:gd name="connsiteX9" fmla="*/ 2381259 w 4637149"/>
              <a:gd name="connsiteY9" fmla="*/ 2512900 h 4749529"/>
              <a:gd name="connsiteX10" fmla="*/ 1956690 w 4637149"/>
              <a:gd name="connsiteY10" fmla="*/ 2859946 h 4749529"/>
              <a:gd name="connsiteX11" fmla="*/ 1701699 w 4637149"/>
              <a:gd name="connsiteY11" fmla="*/ 2954828 h 4749529"/>
              <a:gd name="connsiteX12" fmla="*/ 1361710 w 4637149"/>
              <a:gd name="connsiteY12" fmla="*/ 3144595 h 4749529"/>
              <a:gd name="connsiteX13" fmla="*/ 1286836 w 4637149"/>
              <a:gd name="connsiteY13" fmla="*/ 4303536 h 4749529"/>
              <a:gd name="connsiteX14" fmla="*/ 1205134 w 4637149"/>
              <a:gd name="connsiteY14" fmla="*/ 4657382 h 4749529"/>
              <a:gd name="connsiteX15" fmla="*/ 551518 w 4637149"/>
              <a:gd name="connsiteY15" fmla="*/ 4745844 h 4749529"/>
              <a:gd name="connsiteX16" fmla="*/ 388115 w 4637149"/>
              <a:gd name="connsiteY16" fmla="*/ 4568921 h 4749529"/>
              <a:gd name="connsiteX17" fmla="*/ 551519 w 4637149"/>
              <a:gd name="connsiteY17" fmla="*/ 4126611 h 4749529"/>
              <a:gd name="connsiteX18" fmla="*/ 143009 w 4637149"/>
              <a:gd name="connsiteY18" fmla="*/ 3772763 h 4749529"/>
              <a:gd name="connsiteX19" fmla="*/ 13808 w 4637149"/>
              <a:gd name="connsiteY19" fmla="*/ 3165874 h 4749529"/>
              <a:gd name="connsiteX20" fmla="*/ 1786696 w 4637149"/>
              <a:gd name="connsiteY20" fmla="*/ 2765064 h 4749529"/>
              <a:gd name="connsiteX21" fmla="*/ 1934326 w 4637149"/>
              <a:gd name="connsiteY21" fmla="*/ 2257053 h 4749529"/>
              <a:gd name="connsiteX22" fmla="*/ 2222102 w 4637149"/>
              <a:gd name="connsiteY22" fmla="*/ 1680443 h 4749529"/>
              <a:gd name="connsiteX23" fmla="*/ 2653767 w 4637149"/>
              <a:gd name="connsiteY23" fmla="*/ 1536291 h 4749529"/>
              <a:gd name="connsiteX24" fmla="*/ 3301264 w 4637149"/>
              <a:gd name="connsiteY24" fmla="*/ 1031758 h 4749529"/>
              <a:gd name="connsiteX25" fmla="*/ 3810574 w 4637149"/>
              <a:gd name="connsiteY25" fmla="*/ 963862 h 4749529"/>
              <a:gd name="connsiteX26" fmla="*/ 3920259 w 4637149"/>
              <a:gd name="connsiteY26" fmla="*/ 856744 h 4749529"/>
              <a:gd name="connsiteX27" fmla="*/ 3732929 w 4637149"/>
              <a:gd name="connsiteY27" fmla="*/ 599300 h 4749529"/>
              <a:gd name="connsiteX28" fmla="*/ 3902212 w 4637149"/>
              <a:gd name="connsiteY28" fmla="*/ 83356 h 4749529"/>
              <a:gd name="connsiteX29" fmla="*/ 3407404 w 4637149"/>
              <a:gd name="connsiteY29" fmla="*/ 591125 h 4749529"/>
              <a:gd name="connsiteX30" fmla="*/ 2594068 w 4637149"/>
              <a:gd name="connsiteY30" fmla="*/ 588132 h 4749529"/>
              <a:gd name="connsiteX31" fmla="*/ 2119081 w 4637149"/>
              <a:gd name="connsiteY31" fmla="*/ 331891 h 4749529"/>
              <a:gd name="connsiteX32" fmla="*/ 2408248 w 4637149"/>
              <a:gd name="connsiteY32" fmla="*/ 397634 h 4749529"/>
              <a:gd name="connsiteX33" fmla="*/ 2594068 w 4637149"/>
              <a:gd name="connsiteY33" fmla="*/ 322746 h 4749529"/>
              <a:gd name="connsiteX34" fmla="*/ 2869360 w 4637149"/>
              <a:gd name="connsiteY34" fmla="*/ 267323 h 4749529"/>
              <a:gd name="connsiteX35" fmla="*/ 3246367 w 4637149"/>
              <a:gd name="connsiteY35" fmla="*/ 377099 h 4749529"/>
              <a:gd name="connsiteX36" fmla="*/ 3532816 w 4637149"/>
              <a:gd name="connsiteY36" fmla="*/ 134452 h 4749529"/>
              <a:gd name="connsiteX37" fmla="*/ 3766775 w 4637149"/>
              <a:gd name="connsiteY37" fmla="*/ 0 h 4749529"/>
              <a:gd name="connsiteX0" fmla="*/ 4095865 w 4513738"/>
              <a:gd name="connsiteY0" fmla="*/ 126096 h 4749529"/>
              <a:gd name="connsiteX1" fmla="*/ 3804874 w 4513738"/>
              <a:gd name="connsiteY1" fmla="*/ 527225 h 4749529"/>
              <a:gd name="connsiteX2" fmla="*/ 4020706 w 4513738"/>
              <a:gd name="connsiteY2" fmla="*/ 815529 h 4749529"/>
              <a:gd name="connsiteX3" fmla="*/ 4380427 w 4513738"/>
              <a:gd name="connsiteY3" fmla="*/ 1103833 h 4749529"/>
              <a:gd name="connsiteX4" fmla="*/ 4164594 w 4513738"/>
              <a:gd name="connsiteY4" fmla="*/ 1247986 h 4749529"/>
              <a:gd name="connsiteX5" fmla="*/ 3897161 w 4513738"/>
              <a:gd name="connsiteY5" fmla="*/ 1348086 h 4749529"/>
              <a:gd name="connsiteX6" fmla="*/ 4492824 w 4513738"/>
              <a:gd name="connsiteY6" fmla="*/ 1676374 h 4749529"/>
              <a:gd name="connsiteX7" fmla="*/ 4487295 w 4513738"/>
              <a:gd name="connsiteY7" fmla="*/ 2289508 h 4749529"/>
              <a:gd name="connsiteX8" fmla="*/ 2581824 w 4513738"/>
              <a:gd name="connsiteY8" fmla="*/ 2112900 h 4749529"/>
              <a:gd name="connsiteX9" fmla="*/ 2381259 w 4513738"/>
              <a:gd name="connsiteY9" fmla="*/ 2512900 h 4749529"/>
              <a:gd name="connsiteX10" fmla="*/ 1956690 w 4513738"/>
              <a:gd name="connsiteY10" fmla="*/ 2859946 h 4749529"/>
              <a:gd name="connsiteX11" fmla="*/ 1701699 w 4513738"/>
              <a:gd name="connsiteY11" fmla="*/ 2954828 h 4749529"/>
              <a:gd name="connsiteX12" fmla="*/ 1361710 w 4513738"/>
              <a:gd name="connsiteY12" fmla="*/ 3144595 h 4749529"/>
              <a:gd name="connsiteX13" fmla="*/ 1286836 w 4513738"/>
              <a:gd name="connsiteY13" fmla="*/ 4303536 h 4749529"/>
              <a:gd name="connsiteX14" fmla="*/ 1205134 w 4513738"/>
              <a:gd name="connsiteY14" fmla="*/ 4657382 h 4749529"/>
              <a:gd name="connsiteX15" fmla="*/ 551518 w 4513738"/>
              <a:gd name="connsiteY15" fmla="*/ 4745844 h 4749529"/>
              <a:gd name="connsiteX16" fmla="*/ 388115 w 4513738"/>
              <a:gd name="connsiteY16" fmla="*/ 4568921 h 4749529"/>
              <a:gd name="connsiteX17" fmla="*/ 551519 w 4513738"/>
              <a:gd name="connsiteY17" fmla="*/ 4126611 h 4749529"/>
              <a:gd name="connsiteX18" fmla="*/ 143009 w 4513738"/>
              <a:gd name="connsiteY18" fmla="*/ 3772763 h 4749529"/>
              <a:gd name="connsiteX19" fmla="*/ 13808 w 4513738"/>
              <a:gd name="connsiteY19" fmla="*/ 3165874 h 4749529"/>
              <a:gd name="connsiteX20" fmla="*/ 1786696 w 4513738"/>
              <a:gd name="connsiteY20" fmla="*/ 2765064 h 4749529"/>
              <a:gd name="connsiteX21" fmla="*/ 1934326 w 4513738"/>
              <a:gd name="connsiteY21" fmla="*/ 2257053 h 4749529"/>
              <a:gd name="connsiteX22" fmla="*/ 2222102 w 4513738"/>
              <a:gd name="connsiteY22" fmla="*/ 1680443 h 4749529"/>
              <a:gd name="connsiteX23" fmla="*/ 2653767 w 4513738"/>
              <a:gd name="connsiteY23" fmla="*/ 1536291 h 4749529"/>
              <a:gd name="connsiteX24" fmla="*/ 3301264 w 4513738"/>
              <a:gd name="connsiteY24" fmla="*/ 1031758 h 4749529"/>
              <a:gd name="connsiteX25" fmla="*/ 3810574 w 4513738"/>
              <a:gd name="connsiteY25" fmla="*/ 963862 h 4749529"/>
              <a:gd name="connsiteX26" fmla="*/ 3920259 w 4513738"/>
              <a:gd name="connsiteY26" fmla="*/ 856744 h 4749529"/>
              <a:gd name="connsiteX27" fmla="*/ 3732929 w 4513738"/>
              <a:gd name="connsiteY27" fmla="*/ 599300 h 4749529"/>
              <a:gd name="connsiteX28" fmla="*/ 3902212 w 4513738"/>
              <a:gd name="connsiteY28" fmla="*/ 83356 h 4749529"/>
              <a:gd name="connsiteX29" fmla="*/ 3407404 w 4513738"/>
              <a:gd name="connsiteY29" fmla="*/ 591125 h 4749529"/>
              <a:gd name="connsiteX30" fmla="*/ 2594068 w 4513738"/>
              <a:gd name="connsiteY30" fmla="*/ 588132 h 4749529"/>
              <a:gd name="connsiteX31" fmla="*/ 2119081 w 4513738"/>
              <a:gd name="connsiteY31" fmla="*/ 331891 h 4749529"/>
              <a:gd name="connsiteX32" fmla="*/ 2408248 w 4513738"/>
              <a:gd name="connsiteY32" fmla="*/ 397634 h 4749529"/>
              <a:gd name="connsiteX33" fmla="*/ 2594068 w 4513738"/>
              <a:gd name="connsiteY33" fmla="*/ 322746 h 4749529"/>
              <a:gd name="connsiteX34" fmla="*/ 2869360 w 4513738"/>
              <a:gd name="connsiteY34" fmla="*/ 267323 h 4749529"/>
              <a:gd name="connsiteX35" fmla="*/ 3246367 w 4513738"/>
              <a:gd name="connsiteY35" fmla="*/ 377099 h 4749529"/>
              <a:gd name="connsiteX36" fmla="*/ 3532816 w 4513738"/>
              <a:gd name="connsiteY36" fmla="*/ 134452 h 4749529"/>
              <a:gd name="connsiteX37" fmla="*/ 3766775 w 4513738"/>
              <a:gd name="connsiteY37" fmla="*/ 0 h 4749529"/>
              <a:gd name="connsiteX0" fmla="*/ 4095865 w 4533490"/>
              <a:gd name="connsiteY0" fmla="*/ 126096 h 4749529"/>
              <a:gd name="connsiteX1" fmla="*/ 3804874 w 4533490"/>
              <a:gd name="connsiteY1" fmla="*/ 527225 h 4749529"/>
              <a:gd name="connsiteX2" fmla="*/ 4020706 w 4533490"/>
              <a:gd name="connsiteY2" fmla="*/ 815529 h 4749529"/>
              <a:gd name="connsiteX3" fmla="*/ 4380427 w 4533490"/>
              <a:gd name="connsiteY3" fmla="*/ 1103833 h 4749529"/>
              <a:gd name="connsiteX4" fmla="*/ 4164594 w 4533490"/>
              <a:gd name="connsiteY4" fmla="*/ 1247986 h 4749529"/>
              <a:gd name="connsiteX5" fmla="*/ 3897161 w 4533490"/>
              <a:gd name="connsiteY5" fmla="*/ 1348086 h 4749529"/>
              <a:gd name="connsiteX6" fmla="*/ 4492824 w 4533490"/>
              <a:gd name="connsiteY6" fmla="*/ 1676374 h 4749529"/>
              <a:gd name="connsiteX7" fmla="*/ 4487295 w 4533490"/>
              <a:gd name="connsiteY7" fmla="*/ 2289508 h 4749529"/>
              <a:gd name="connsiteX8" fmla="*/ 4473735 w 4533490"/>
              <a:gd name="connsiteY8" fmla="*/ 3170164 h 4749529"/>
              <a:gd name="connsiteX9" fmla="*/ 2381259 w 4533490"/>
              <a:gd name="connsiteY9" fmla="*/ 2512900 h 4749529"/>
              <a:gd name="connsiteX10" fmla="*/ 1956690 w 4533490"/>
              <a:gd name="connsiteY10" fmla="*/ 2859946 h 4749529"/>
              <a:gd name="connsiteX11" fmla="*/ 1701699 w 4533490"/>
              <a:gd name="connsiteY11" fmla="*/ 2954828 h 4749529"/>
              <a:gd name="connsiteX12" fmla="*/ 1361710 w 4533490"/>
              <a:gd name="connsiteY12" fmla="*/ 3144595 h 4749529"/>
              <a:gd name="connsiteX13" fmla="*/ 1286836 w 4533490"/>
              <a:gd name="connsiteY13" fmla="*/ 4303536 h 4749529"/>
              <a:gd name="connsiteX14" fmla="*/ 1205134 w 4533490"/>
              <a:gd name="connsiteY14" fmla="*/ 4657382 h 4749529"/>
              <a:gd name="connsiteX15" fmla="*/ 551518 w 4533490"/>
              <a:gd name="connsiteY15" fmla="*/ 4745844 h 4749529"/>
              <a:gd name="connsiteX16" fmla="*/ 388115 w 4533490"/>
              <a:gd name="connsiteY16" fmla="*/ 4568921 h 4749529"/>
              <a:gd name="connsiteX17" fmla="*/ 551519 w 4533490"/>
              <a:gd name="connsiteY17" fmla="*/ 4126611 h 4749529"/>
              <a:gd name="connsiteX18" fmla="*/ 143009 w 4533490"/>
              <a:gd name="connsiteY18" fmla="*/ 3772763 h 4749529"/>
              <a:gd name="connsiteX19" fmla="*/ 13808 w 4533490"/>
              <a:gd name="connsiteY19" fmla="*/ 3165874 h 4749529"/>
              <a:gd name="connsiteX20" fmla="*/ 1786696 w 4533490"/>
              <a:gd name="connsiteY20" fmla="*/ 2765064 h 4749529"/>
              <a:gd name="connsiteX21" fmla="*/ 1934326 w 4533490"/>
              <a:gd name="connsiteY21" fmla="*/ 2257053 h 4749529"/>
              <a:gd name="connsiteX22" fmla="*/ 2222102 w 4533490"/>
              <a:gd name="connsiteY22" fmla="*/ 1680443 h 4749529"/>
              <a:gd name="connsiteX23" fmla="*/ 2653767 w 4533490"/>
              <a:gd name="connsiteY23" fmla="*/ 1536291 h 4749529"/>
              <a:gd name="connsiteX24" fmla="*/ 3301264 w 4533490"/>
              <a:gd name="connsiteY24" fmla="*/ 1031758 h 4749529"/>
              <a:gd name="connsiteX25" fmla="*/ 3810574 w 4533490"/>
              <a:gd name="connsiteY25" fmla="*/ 963862 h 4749529"/>
              <a:gd name="connsiteX26" fmla="*/ 3920259 w 4533490"/>
              <a:gd name="connsiteY26" fmla="*/ 856744 h 4749529"/>
              <a:gd name="connsiteX27" fmla="*/ 3732929 w 4533490"/>
              <a:gd name="connsiteY27" fmla="*/ 599300 h 4749529"/>
              <a:gd name="connsiteX28" fmla="*/ 3902212 w 4533490"/>
              <a:gd name="connsiteY28" fmla="*/ 83356 h 4749529"/>
              <a:gd name="connsiteX29" fmla="*/ 3407404 w 4533490"/>
              <a:gd name="connsiteY29" fmla="*/ 591125 h 4749529"/>
              <a:gd name="connsiteX30" fmla="*/ 2594068 w 4533490"/>
              <a:gd name="connsiteY30" fmla="*/ 588132 h 4749529"/>
              <a:gd name="connsiteX31" fmla="*/ 2119081 w 4533490"/>
              <a:gd name="connsiteY31" fmla="*/ 331891 h 4749529"/>
              <a:gd name="connsiteX32" fmla="*/ 2408248 w 4533490"/>
              <a:gd name="connsiteY32" fmla="*/ 397634 h 4749529"/>
              <a:gd name="connsiteX33" fmla="*/ 2594068 w 4533490"/>
              <a:gd name="connsiteY33" fmla="*/ 322746 h 4749529"/>
              <a:gd name="connsiteX34" fmla="*/ 2869360 w 4533490"/>
              <a:gd name="connsiteY34" fmla="*/ 267323 h 4749529"/>
              <a:gd name="connsiteX35" fmla="*/ 3246367 w 4533490"/>
              <a:gd name="connsiteY35" fmla="*/ 377099 h 4749529"/>
              <a:gd name="connsiteX36" fmla="*/ 3532816 w 4533490"/>
              <a:gd name="connsiteY36" fmla="*/ 134452 h 4749529"/>
              <a:gd name="connsiteX37" fmla="*/ 3766775 w 4533490"/>
              <a:gd name="connsiteY37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2381259 w 4542509"/>
              <a:gd name="connsiteY9" fmla="*/ 2512900 h 4749529"/>
              <a:gd name="connsiteX10" fmla="*/ 1956690 w 4542509"/>
              <a:gd name="connsiteY10" fmla="*/ 2859946 h 4749529"/>
              <a:gd name="connsiteX11" fmla="*/ 1701699 w 4542509"/>
              <a:gd name="connsiteY11" fmla="*/ 2954828 h 4749529"/>
              <a:gd name="connsiteX12" fmla="*/ 1361710 w 4542509"/>
              <a:gd name="connsiteY12" fmla="*/ 3144595 h 4749529"/>
              <a:gd name="connsiteX13" fmla="*/ 1286836 w 4542509"/>
              <a:gd name="connsiteY13" fmla="*/ 4303536 h 4749529"/>
              <a:gd name="connsiteX14" fmla="*/ 1205134 w 4542509"/>
              <a:gd name="connsiteY14" fmla="*/ 4657382 h 4749529"/>
              <a:gd name="connsiteX15" fmla="*/ 551518 w 4542509"/>
              <a:gd name="connsiteY15" fmla="*/ 4745844 h 4749529"/>
              <a:gd name="connsiteX16" fmla="*/ 388115 w 4542509"/>
              <a:gd name="connsiteY16" fmla="*/ 4568921 h 4749529"/>
              <a:gd name="connsiteX17" fmla="*/ 551519 w 4542509"/>
              <a:gd name="connsiteY17" fmla="*/ 4126611 h 4749529"/>
              <a:gd name="connsiteX18" fmla="*/ 143009 w 4542509"/>
              <a:gd name="connsiteY18" fmla="*/ 3772763 h 4749529"/>
              <a:gd name="connsiteX19" fmla="*/ 13808 w 4542509"/>
              <a:gd name="connsiteY19" fmla="*/ 3165874 h 4749529"/>
              <a:gd name="connsiteX20" fmla="*/ 1786696 w 4542509"/>
              <a:gd name="connsiteY20" fmla="*/ 2765064 h 4749529"/>
              <a:gd name="connsiteX21" fmla="*/ 1934326 w 4542509"/>
              <a:gd name="connsiteY21" fmla="*/ 2257053 h 4749529"/>
              <a:gd name="connsiteX22" fmla="*/ 2222102 w 4542509"/>
              <a:gd name="connsiteY22" fmla="*/ 1680443 h 4749529"/>
              <a:gd name="connsiteX23" fmla="*/ 2653767 w 4542509"/>
              <a:gd name="connsiteY23" fmla="*/ 1536291 h 4749529"/>
              <a:gd name="connsiteX24" fmla="*/ 3301264 w 4542509"/>
              <a:gd name="connsiteY24" fmla="*/ 1031758 h 4749529"/>
              <a:gd name="connsiteX25" fmla="*/ 3810574 w 4542509"/>
              <a:gd name="connsiteY25" fmla="*/ 963862 h 4749529"/>
              <a:gd name="connsiteX26" fmla="*/ 3920259 w 4542509"/>
              <a:gd name="connsiteY26" fmla="*/ 856744 h 4749529"/>
              <a:gd name="connsiteX27" fmla="*/ 3732929 w 4542509"/>
              <a:gd name="connsiteY27" fmla="*/ 599300 h 4749529"/>
              <a:gd name="connsiteX28" fmla="*/ 3902212 w 4542509"/>
              <a:gd name="connsiteY28" fmla="*/ 83356 h 4749529"/>
              <a:gd name="connsiteX29" fmla="*/ 3407404 w 4542509"/>
              <a:gd name="connsiteY29" fmla="*/ 591125 h 4749529"/>
              <a:gd name="connsiteX30" fmla="*/ 2594068 w 4542509"/>
              <a:gd name="connsiteY30" fmla="*/ 588132 h 4749529"/>
              <a:gd name="connsiteX31" fmla="*/ 2119081 w 4542509"/>
              <a:gd name="connsiteY31" fmla="*/ 331891 h 4749529"/>
              <a:gd name="connsiteX32" fmla="*/ 2408248 w 4542509"/>
              <a:gd name="connsiteY32" fmla="*/ 397634 h 4749529"/>
              <a:gd name="connsiteX33" fmla="*/ 2594068 w 4542509"/>
              <a:gd name="connsiteY33" fmla="*/ 322746 h 4749529"/>
              <a:gd name="connsiteX34" fmla="*/ 2869360 w 4542509"/>
              <a:gd name="connsiteY34" fmla="*/ 267323 h 4749529"/>
              <a:gd name="connsiteX35" fmla="*/ 3246367 w 4542509"/>
              <a:gd name="connsiteY35" fmla="*/ 377099 h 4749529"/>
              <a:gd name="connsiteX36" fmla="*/ 3532816 w 4542509"/>
              <a:gd name="connsiteY36" fmla="*/ 134452 h 4749529"/>
              <a:gd name="connsiteX37" fmla="*/ 3766775 w 4542509"/>
              <a:gd name="connsiteY37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3231579 w 4542509"/>
              <a:gd name="connsiteY9" fmla="*/ 2768584 h 4749529"/>
              <a:gd name="connsiteX10" fmla="*/ 2381259 w 4542509"/>
              <a:gd name="connsiteY10" fmla="*/ 2512900 h 4749529"/>
              <a:gd name="connsiteX11" fmla="*/ 1956690 w 4542509"/>
              <a:gd name="connsiteY11" fmla="*/ 2859946 h 4749529"/>
              <a:gd name="connsiteX12" fmla="*/ 1701699 w 4542509"/>
              <a:gd name="connsiteY12" fmla="*/ 2954828 h 4749529"/>
              <a:gd name="connsiteX13" fmla="*/ 1361710 w 4542509"/>
              <a:gd name="connsiteY13" fmla="*/ 3144595 h 4749529"/>
              <a:gd name="connsiteX14" fmla="*/ 1286836 w 4542509"/>
              <a:gd name="connsiteY14" fmla="*/ 4303536 h 4749529"/>
              <a:gd name="connsiteX15" fmla="*/ 1205134 w 4542509"/>
              <a:gd name="connsiteY15" fmla="*/ 4657382 h 4749529"/>
              <a:gd name="connsiteX16" fmla="*/ 551518 w 4542509"/>
              <a:gd name="connsiteY16" fmla="*/ 4745844 h 4749529"/>
              <a:gd name="connsiteX17" fmla="*/ 388115 w 4542509"/>
              <a:gd name="connsiteY17" fmla="*/ 4568921 h 4749529"/>
              <a:gd name="connsiteX18" fmla="*/ 551519 w 4542509"/>
              <a:gd name="connsiteY18" fmla="*/ 4126611 h 4749529"/>
              <a:gd name="connsiteX19" fmla="*/ 143009 w 4542509"/>
              <a:gd name="connsiteY19" fmla="*/ 3772763 h 4749529"/>
              <a:gd name="connsiteX20" fmla="*/ 13808 w 4542509"/>
              <a:gd name="connsiteY20" fmla="*/ 3165874 h 4749529"/>
              <a:gd name="connsiteX21" fmla="*/ 1786696 w 4542509"/>
              <a:gd name="connsiteY21" fmla="*/ 2765064 h 4749529"/>
              <a:gd name="connsiteX22" fmla="*/ 1934326 w 4542509"/>
              <a:gd name="connsiteY22" fmla="*/ 2257053 h 4749529"/>
              <a:gd name="connsiteX23" fmla="*/ 2222102 w 4542509"/>
              <a:gd name="connsiteY23" fmla="*/ 1680443 h 4749529"/>
              <a:gd name="connsiteX24" fmla="*/ 2653767 w 4542509"/>
              <a:gd name="connsiteY24" fmla="*/ 1536291 h 4749529"/>
              <a:gd name="connsiteX25" fmla="*/ 3301264 w 4542509"/>
              <a:gd name="connsiteY25" fmla="*/ 1031758 h 4749529"/>
              <a:gd name="connsiteX26" fmla="*/ 3810574 w 4542509"/>
              <a:gd name="connsiteY26" fmla="*/ 963862 h 4749529"/>
              <a:gd name="connsiteX27" fmla="*/ 3920259 w 4542509"/>
              <a:gd name="connsiteY27" fmla="*/ 856744 h 4749529"/>
              <a:gd name="connsiteX28" fmla="*/ 3732929 w 4542509"/>
              <a:gd name="connsiteY28" fmla="*/ 599300 h 4749529"/>
              <a:gd name="connsiteX29" fmla="*/ 3902212 w 4542509"/>
              <a:gd name="connsiteY29" fmla="*/ 83356 h 4749529"/>
              <a:gd name="connsiteX30" fmla="*/ 3407404 w 4542509"/>
              <a:gd name="connsiteY30" fmla="*/ 591125 h 4749529"/>
              <a:gd name="connsiteX31" fmla="*/ 2594068 w 4542509"/>
              <a:gd name="connsiteY31" fmla="*/ 588132 h 4749529"/>
              <a:gd name="connsiteX32" fmla="*/ 2119081 w 4542509"/>
              <a:gd name="connsiteY32" fmla="*/ 331891 h 4749529"/>
              <a:gd name="connsiteX33" fmla="*/ 2408248 w 4542509"/>
              <a:gd name="connsiteY33" fmla="*/ 397634 h 4749529"/>
              <a:gd name="connsiteX34" fmla="*/ 2594068 w 4542509"/>
              <a:gd name="connsiteY34" fmla="*/ 322746 h 4749529"/>
              <a:gd name="connsiteX35" fmla="*/ 2869360 w 4542509"/>
              <a:gd name="connsiteY35" fmla="*/ 267323 h 4749529"/>
              <a:gd name="connsiteX36" fmla="*/ 3246367 w 4542509"/>
              <a:gd name="connsiteY36" fmla="*/ 377099 h 4749529"/>
              <a:gd name="connsiteX37" fmla="*/ 3532816 w 4542509"/>
              <a:gd name="connsiteY37" fmla="*/ 134452 h 4749529"/>
              <a:gd name="connsiteX38" fmla="*/ 3766775 w 4542509"/>
              <a:gd name="connsiteY38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3679128 w 4542509"/>
              <a:gd name="connsiteY9" fmla="*/ 4431570 h 4749529"/>
              <a:gd name="connsiteX10" fmla="*/ 2381259 w 4542509"/>
              <a:gd name="connsiteY10" fmla="*/ 2512900 h 4749529"/>
              <a:gd name="connsiteX11" fmla="*/ 1956690 w 4542509"/>
              <a:gd name="connsiteY11" fmla="*/ 2859946 h 4749529"/>
              <a:gd name="connsiteX12" fmla="*/ 1701699 w 4542509"/>
              <a:gd name="connsiteY12" fmla="*/ 2954828 h 4749529"/>
              <a:gd name="connsiteX13" fmla="*/ 1361710 w 4542509"/>
              <a:gd name="connsiteY13" fmla="*/ 3144595 h 4749529"/>
              <a:gd name="connsiteX14" fmla="*/ 1286836 w 4542509"/>
              <a:gd name="connsiteY14" fmla="*/ 4303536 h 4749529"/>
              <a:gd name="connsiteX15" fmla="*/ 1205134 w 4542509"/>
              <a:gd name="connsiteY15" fmla="*/ 4657382 h 4749529"/>
              <a:gd name="connsiteX16" fmla="*/ 551518 w 4542509"/>
              <a:gd name="connsiteY16" fmla="*/ 4745844 h 4749529"/>
              <a:gd name="connsiteX17" fmla="*/ 388115 w 4542509"/>
              <a:gd name="connsiteY17" fmla="*/ 4568921 h 4749529"/>
              <a:gd name="connsiteX18" fmla="*/ 551519 w 4542509"/>
              <a:gd name="connsiteY18" fmla="*/ 4126611 h 4749529"/>
              <a:gd name="connsiteX19" fmla="*/ 143009 w 4542509"/>
              <a:gd name="connsiteY19" fmla="*/ 3772763 h 4749529"/>
              <a:gd name="connsiteX20" fmla="*/ 13808 w 4542509"/>
              <a:gd name="connsiteY20" fmla="*/ 3165874 h 4749529"/>
              <a:gd name="connsiteX21" fmla="*/ 1786696 w 4542509"/>
              <a:gd name="connsiteY21" fmla="*/ 2765064 h 4749529"/>
              <a:gd name="connsiteX22" fmla="*/ 1934326 w 4542509"/>
              <a:gd name="connsiteY22" fmla="*/ 2257053 h 4749529"/>
              <a:gd name="connsiteX23" fmla="*/ 2222102 w 4542509"/>
              <a:gd name="connsiteY23" fmla="*/ 1680443 h 4749529"/>
              <a:gd name="connsiteX24" fmla="*/ 2653767 w 4542509"/>
              <a:gd name="connsiteY24" fmla="*/ 1536291 h 4749529"/>
              <a:gd name="connsiteX25" fmla="*/ 3301264 w 4542509"/>
              <a:gd name="connsiteY25" fmla="*/ 1031758 h 4749529"/>
              <a:gd name="connsiteX26" fmla="*/ 3810574 w 4542509"/>
              <a:gd name="connsiteY26" fmla="*/ 963862 h 4749529"/>
              <a:gd name="connsiteX27" fmla="*/ 3920259 w 4542509"/>
              <a:gd name="connsiteY27" fmla="*/ 856744 h 4749529"/>
              <a:gd name="connsiteX28" fmla="*/ 3732929 w 4542509"/>
              <a:gd name="connsiteY28" fmla="*/ 599300 h 4749529"/>
              <a:gd name="connsiteX29" fmla="*/ 3902212 w 4542509"/>
              <a:gd name="connsiteY29" fmla="*/ 83356 h 4749529"/>
              <a:gd name="connsiteX30" fmla="*/ 3407404 w 4542509"/>
              <a:gd name="connsiteY30" fmla="*/ 591125 h 4749529"/>
              <a:gd name="connsiteX31" fmla="*/ 2594068 w 4542509"/>
              <a:gd name="connsiteY31" fmla="*/ 588132 h 4749529"/>
              <a:gd name="connsiteX32" fmla="*/ 2119081 w 4542509"/>
              <a:gd name="connsiteY32" fmla="*/ 331891 h 4749529"/>
              <a:gd name="connsiteX33" fmla="*/ 2408248 w 4542509"/>
              <a:gd name="connsiteY33" fmla="*/ 397634 h 4749529"/>
              <a:gd name="connsiteX34" fmla="*/ 2594068 w 4542509"/>
              <a:gd name="connsiteY34" fmla="*/ 322746 h 4749529"/>
              <a:gd name="connsiteX35" fmla="*/ 2869360 w 4542509"/>
              <a:gd name="connsiteY35" fmla="*/ 267323 h 4749529"/>
              <a:gd name="connsiteX36" fmla="*/ 3246367 w 4542509"/>
              <a:gd name="connsiteY36" fmla="*/ 377099 h 4749529"/>
              <a:gd name="connsiteX37" fmla="*/ 3532816 w 4542509"/>
              <a:gd name="connsiteY37" fmla="*/ 134452 h 4749529"/>
              <a:gd name="connsiteX38" fmla="*/ 3766775 w 4542509"/>
              <a:gd name="connsiteY38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106334 w 4542509"/>
              <a:gd name="connsiteY9" fmla="*/ 3958005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3028148 w 4542509"/>
              <a:gd name="connsiteY11" fmla="*/ 3704702 h 4749529"/>
              <a:gd name="connsiteX12" fmla="*/ 2381259 w 4542509"/>
              <a:gd name="connsiteY12" fmla="*/ 2512900 h 4749529"/>
              <a:gd name="connsiteX13" fmla="*/ 1956690 w 4542509"/>
              <a:gd name="connsiteY13" fmla="*/ 2859946 h 4749529"/>
              <a:gd name="connsiteX14" fmla="*/ 1701699 w 4542509"/>
              <a:gd name="connsiteY14" fmla="*/ 2954828 h 4749529"/>
              <a:gd name="connsiteX15" fmla="*/ 1361710 w 4542509"/>
              <a:gd name="connsiteY15" fmla="*/ 3144595 h 4749529"/>
              <a:gd name="connsiteX16" fmla="*/ 1286836 w 4542509"/>
              <a:gd name="connsiteY16" fmla="*/ 4303536 h 4749529"/>
              <a:gd name="connsiteX17" fmla="*/ 1205134 w 4542509"/>
              <a:gd name="connsiteY17" fmla="*/ 4657382 h 4749529"/>
              <a:gd name="connsiteX18" fmla="*/ 551518 w 4542509"/>
              <a:gd name="connsiteY18" fmla="*/ 4745844 h 4749529"/>
              <a:gd name="connsiteX19" fmla="*/ 388115 w 4542509"/>
              <a:gd name="connsiteY19" fmla="*/ 4568921 h 4749529"/>
              <a:gd name="connsiteX20" fmla="*/ 551519 w 4542509"/>
              <a:gd name="connsiteY20" fmla="*/ 4126611 h 4749529"/>
              <a:gd name="connsiteX21" fmla="*/ 143009 w 4542509"/>
              <a:gd name="connsiteY21" fmla="*/ 3772763 h 4749529"/>
              <a:gd name="connsiteX22" fmla="*/ 13808 w 4542509"/>
              <a:gd name="connsiteY22" fmla="*/ 3165874 h 4749529"/>
              <a:gd name="connsiteX23" fmla="*/ 1786696 w 4542509"/>
              <a:gd name="connsiteY23" fmla="*/ 2765064 h 4749529"/>
              <a:gd name="connsiteX24" fmla="*/ 1934326 w 4542509"/>
              <a:gd name="connsiteY24" fmla="*/ 2257053 h 4749529"/>
              <a:gd name="connsiteX25" fmla="*/ 2222102 w 4542509"/>
              <a:gd name="connsiteY25" fmla="*/ 1680443 h 4749529"/>
              <a:gd name="connsiteX26" fmla="*/ 2653767 w 4542509"/>
              <a:gd name="connsiteY26" fmla="*/ 1536291 h 4749529"/>
              <a:gd name="connsiteX27" fmla="*/ 3301264 w 4542509"/>
              <a:gd name="connsiteY27" fmla="*/ 1031758 h 4749529"/>
              <a:gd name="connsiteX28" fmla="*/ 3810574 w 4542509"/>
              <a:gd name="connsiteY28" fmla="*/ 963862 h 4749529"/>
              <a:gd name="connsiteX29" fmla="*/ 3920259 w 4542509"/>
              <a:gd name="connsiteY29" fmla="*/ 856744 h 4749529"/>
              <a:gd name="connsiteX30" fmla="*/ 3732929 w 4542509"/>
              <a:gd name="connsiteY30" fmla="*/ 599300 h 4749529"/>
              <a:gd name="connsiteX31" fmla="*/ 3902212 w 4542509"/>
              <a:gd name="connsiteY31" fmla="*/ 83356 h 4749529"/>
              <a:gd name="connsiteX32" fmla="*/ 3407404 w 4542509"/>
              <a:gd name="connsiteY32" fmla="*/ 591125 h 4749529"/>
              <a:gd name="connsiteX33" fmla="*/ 2594068 w 4542509"/>
              <a:gd name="connsiteY33" fmla="*/ 588132 h 4749529"/>
              <a:gd name="connsiteX34" fmla="*/ 2119081 w 4542509"/>
              <a:gd name="connsiteY34" fmla="*/ 331891 h 4749529"/>
              <a:gd name="connsiteX35" fmla="*/ 2408248 w 4542509"/>
              <a:gd name="connsiteY35" fmla="*/ 397634 h 4749529"/>
              <a:gd name="connsiteX36" fmla="*/ 2594068 w 4542509"/>
              <a:gd name="connsiteY36" fmla="*/ 322746 h 4749529"/>
              <a:gd name="connsiteX37" fmla="*/ 2869360 w 4542509"/>
              <a:gd name="connsiteY37" fmla="*/ 267323 h 4749529"/>
              <a:gd name="connsiteX38" fmla="*/ 3246367 w 4542509"/>
              <a:gd name="connsiteY38" fmla="*/ 377099 h 4749529"/>
              <a:gd name="connsiteX39" fmla="*/ 3532816 w 4542509"/>
              <a:gd name="connsiteY39" fmla="*/ 134452 h 4749529"/>
              <a:gd name="connsiteX40" fmla="*/ 3766775 w 4542509"/>
              <a:gd name="connsiteY40" fmla="*/ 0 h 4749529"/>
              <a:gd name="connsiteX0" fmla="*/ 4095865 w 4542509"/>
              <a:gd name="connsiteY0" fmla="*/ 126096 h 5009603"/>
              <a:gd name="connsiteX1" fmla="*/ 3804874 w 4542509"/>
              <a:gd name="connsiteY1" fmla="*/ 527225 h 5009603"/>
              <a:gd name="connsiteX2" fmla="*/ 4020706 w 4542509"/>
              <a:gd name="connsiteY2" fmla="*/ 815529 h 5009603"/>
              <a:gd name="connsiteX3" fmla="*/ 4380427 w 4542509"/>
              <a:gd name="connsiteY3" fmla="*/ 1103833 h 5009603"/>
              <a:gd name="connsiteX4" fmla="*/ 4164594 w 4542509"/>
              <a:gd name="connsiteY4" fmla="*/ 1247986 h 5009603"/>
              <a:gd name="connsiteX5" fmla="*/ 3897161 w 4542509"/>
              <a:gd name="connsiteY5" fmla="*/ 1348086 h 5009603"/>
              <a:gd name="connsiteX6" fmla="*/ 4492824 w 4542509"/>
              <a:gd name="connsiteY6" fmla="*/ 1676374 h 5009603"/>
              <a:gd name="connsiteX7" fmla="*/ 4487295 w 4542509"/>
              <a:gd name="connsiteY7" fmla="*/ 2289508 h 5009603"/>
              <a:gd name="connsiteX8" fmla="*/ 4473735 w 4542509"/>
              <a:gd name="connsiteY8" fmla="*/ 3170164 h 5009603"/>
              <a:gd name="connsiteX9" fmla="*/ 4218220 w 4542509"/>
              <a:gd name="connsiteY9" fmla="*/ 4035097 h 5009603"/>
              <a:gd name="connsiteX10" fmla="*/ 3546898 w 4542509"/>
              <a:gd name="connsiteY10" fmla="*/ 4695886 h 5009603"/>
              <a:gd name="connsiteX11" fmla="*/ 2794201 w 4542509"/>
              <a:gd name="connsiteY11" fmla="*/ 4894125 h 5009603"/>
              <a:gd name="connsiteX12" fmla="*/ 2381259 w 4542509"/>
              <a:gd name="connsiteY12" fmla="*/ 2512900 h 5009603"/>
              <a:gd name="connsiteX13" fmla="*/ 1956690 w 4542509"/>
              <a:gd name="connsiteY13" fmla="*/ 2859946 h 5009603"/>
              <a:gd name="connsiteX14" fmla="*/ 1701699 w 4542509"/>
              <a:gd name="connsiteY14" fmla="*/ 2954828 h 5009603"/>
              <a:gd name="connsiteX15" fmla="*/ 1361710 w 4542509"/>
              <a:gd name="connsiteY15" fmla="*/ 3144595 h 5009603"/>
              <a:gd name="connsiteX16" fmla="*/ 1286836 w 4542509"/>
              <a:gd name="connsiteY16" fmla="*/ 4303536 h 5009603"/>
              <a:gd name="connsiteX17" fmla="*/ 1205134 w 4542509"/>
              <a:gd name="connsiteY17" fmla="*/ 4657382 h 5009603"/>
              <a:gd name="connsiteX18" fmla="*/ 551518 w 4542509"/>
              <a:gd name="connsiteY18" fmla="*/ 4745844 h 5009603"/>
              <a:gd name="connsiteX19" fmla="*/ 388115 w 4542509"/>
              <a:gd name="connsiteY19" fmla="*/ 4568921 h 5009603"/>
              <a:gd name="connsiteX20" fmla="*/ 551519 w 4542509"/>
              <a:gd name="connsiteY20" fmla="*/ 4126611 h 5009603"/>
              <a:gd name="connsiteX21" fmla="*/ 143009 w 4542509"/>
              <a:gd name="connsiteY21" fmla="*/ 3772763 h 5009603"/>
              <a:gd name="connsiteX22" fmla="*/ 13808 w 4542509"/>
              <a:gd name="connsiteY22" fmla="*/ 3165874 h 5009603"/>
              <a:gd name="connsiteX23" fmla="*/ 1786696 w 4542509"/>
              <a:gd name="connsiteY23" fmla="*/ 2765064 h 5009603"/>
              <a:gd name="connsiteX24" fmla="*/ 1934326 w 4542509"/>
              <a:gd name="connsiteY24" fmla="*/ 2257053 h 5009603"/>
              <a:gd name="connsiteX25" fmla="*/ 2222102 w 4542509"/>
              <a:gd name="connsiteY25" fmla="*/ 1680443 h 5009603"/>
              <a:gd name="connsiteX26" fmla="*/ 2653767 w 4542509"/>
              <a:gd name="connsiteY26" fmla="*/ 1536291 h 5009603"/>
              <a:gd name="connsiteX27" fmla="*/ 3301264 w 4542509"/>
              <a:gd name="connsiteY27" fmla="*/ 1031758 h 5009603"/>
              <a:gd name="connsiteX28" fmla="*/ 3810574 w 4542509"/>
              <a:gd name="connsiteY28" fmla="*/ 963862 h 5009603"/>
              <a:gd name="connsiteX29" fmla="*/ 3920259 w 4542509"/>
              <a:gd name="connsiteY29" fmla="*/ 856744 h 5009603"/>
              <a:gd name="connsiteX30" fmla="*/ 3732929 w 4542509"/>
              <a:gd name="connsiteY30" fmla="*/ 599300 h 5009603"/>
              <a:gd name="connsiteX31" fmla="*/ 3902212 w 4542509"/>
              <a:gd name="connsiteY31" fmla="*/ 83356 h 5009603"/>
              <a:gd name="connsiteX32" fmla="*/ 3407404 w 4542509"/>
              <a:gd name="connsiteY32" fmla="*/ 591125 h 5009603"/>
              <a:gd name="connsiteX33" fmla="*/ 2594068 w 4542509"/>
              <a:gd name="connsiteY33" fmla="*/ 588132 h 5009603"/>
              <a:gd name="connsiteX34" fmla="*/ 2119081 w 4542509"/>
              <a:gd name="connsiteY34" fmla="*/ 331891 h 5009603"/>
              <a:gd name="connsiteX35" fmla="*/ 2408248 w 4542509"/>
              <a:gd name="connsiteY35" fmla="*/ 397634 h 5009603"/>
              <a:gd name="connsiteX36" fmla="*/ 2594068 w 4542509"/>
              <a:gd name="connsiteY36" fmla="*/ 322746 h 5009603"/>
              <a:gd name="connsiteX37" fmla="*/ 2869360 w 4542509"/>
              <a:gd name="connsiteY37" fmla="*/ 267323 h 5009603"/>
              <a:gd name="connsiteX38" fmla="*/ 3246367 w 4542509"/>
              <a:gd name="connsiteY38" fmla="*/ 377099 h 5009603"/>
              <a:gd name="connsiteX39" fmla="*/ 3532816 w 4542509"/>
              <a:gd name="connsiteY39" fmla="*/ 134452 h 5009603"/>
              <a:gd name="connsiteX40" fmla="*/ 3766775 w 4542509"/>
              <a:gd name="connsiteY40" fmla="*/ 0 h 5009603"/>
              <a:gd name="connsiteX0" fmla="*/ 4095865 w 4542509"/>
              <a:gd name="connsiteY0" fmla="*/ 126096 h 5055363"/>
              <a:gd name="connsiteX1" fmla="*/ 3804874 w 4542509"/>
              <a:gd name="connsiteY1" fmla="*/ 527225 h 5055363"/>
              <a:gd name="connsiteX2" fmla="*/ 4020706 w 4542509"/>
              <a:gd name="connsiteY2" fmla="*/ 815529 h 5055363"/>
              <a:gd name="connsiteX3" fmla="*/ 4380427 w 4542509"/>
              <a:gd name="connsiteY3" fmla="*/ 1103833 h 5055363"/>
              <a:gd name="connsiteX4" fmla="*/ 4164594 w 4542509"/>
              <a:gd name="connsiteY4" fmla="*/ 1247986 h 5055363"/>
              <a:gd name="connsiteX5" fmla="*/ 3897161 w 4542509"/>
              <a:gd name="connsiteY5" fmla="*/ 1348086 h 5055363"/>
              <a:gd name="connsiteX6" fmla="*/ 4492824 w 4542509"/>
              <a:gd name="connsiteY6" fmla="*/ 1676374 h 5055363"/>
              <a:gd name="connsiteX7" fmla="*/ 4487295 w 4542509"/>
              <a:gd name="connsiteY7" fmla="*/ 2289508 h 5055363"/>
              <a:gd name="connsiteX8" fmla="*/ 4473735 w 4542509"/>
              <a:gd name="connsiteY8" fmla="*/ 3170164 h 5055363"/>
              <a:gd name="connsiteX9" fmla="*/ 4218220 w 4542509"/>
              <a:gd name="connsiteY9" fmla="*/ 4035097 h 5055363"/>
              <a:gd name="connsiteX10" fmla="*/ 3546898 w 4542509"/>
              <a:gd name="connsiteY10" fmla="*/ 4695886 h 5055363"/>
              <a:gd name="connsiteX11" fmla="*/ 2794201 w 4542509"/>
              <a:gd name="connsiteY11" fmla="*/ 4894125 h 5055363"/>
              <a:gd name="connsiteX12" fmla="*/ 2177827 w 4542509"/>
              <a:gd name="connsiteY12" fmla="*/ 5034915 h 5055363"/>
              <a:gd name="connsiteX13" fmla="*/ 1956690 w 4542509"/>
              <a:gd name="connsiteY13" fmla="*/ 2859946 h 5055363"/>
              <a:gd name="connsiteX14" fmla="*/ 1701699 w 4542509"/>
              <a:gd name="connsiteY14" fmla="*/ 2954828 h 5055363"/>
              <a:gd name="connsiteX15" fmla="*/ 1361710 w 4542509"/>
              <a:gd name="connsiteY15" fmla="*/ 3144595 h 5055363"/>
              <a:gd name="connsiteX16" fmla="*/ 1286836 w 4542509"/>
              <a:gd name="connsiteY16" fmla="*/ 4303536 h 5055363"/>
              <a:gd name="connsiteX17" fmla="*/ 1205134 w 4542509"/>
              <a:gd name="connsiteY17" fmla="*/ 4657382 h 5055363"/>
              <a:gd name="connsiteX18" fmla="*/ 551518 w 4542509"/>
              <a:gd name="connsiteY18" fmla="*/ 4745844 h 5055363"/>
              <a:gd name="connsiteX19" fmla="*/ 388115 w 4542509"/>
              <a:gd name="connsiteY19" fmla="*/ 4568921 h 5055363"/>
              <a:gd name="connsiteX20" fmla="*/ 551519 w 4542509"/>
              <a:gd name="connsiteY20" fmla="*/ 4126611 h 5055363"/>
              <a:gd name="connsiteX21" fmla="*/ 143009 w 4542509"/>
              <a:gd name="connsiteY21" fmla="*/ 3772763 h 5055363"/>
              <a:gd name="connsiteX22" fmla="*/ 13808 w 4542509"/>
              <a:gd name="connsiteY22" fmla="*/ 3165874 h 5055363"/>
              <a:gd name="connsiteX23" fmla="*/ 1786696 w 4542509"/>
              <a:gd name="connsiteY23" fmla="*/ 2765064 h 5055363"/>
              <a:gd name="connsiteX24" fmla="*/ 1934326 w 4542509"/>
              <a:gd name="connsiteY24" fmla="*/ 2257053 h 5055363"/>
              <a:gd name="connsiteX25" fmla="*/ 2222102 w 4542509"/>
              <a:gd name="connsiteY25" fmla="*/ 1680443 h 5055363"/>
              <a:gd name="connsiteX26" fmla="*/ 2653767 w 4542509"/>
              <a:gd name="connsiteY26" fmla="*/ 1536291 h 5055363"/>
              <a:gd name="connsiteX27" fmla="*/ 3301264 w 4542509"/>
              <a:gd name="connsiteY27" fmla="*/ 1031758 h 5055363"/>
              <a:gd name="connsiteX28" fmla="*/ 3810574 w 4542509"/>
              <a:gd name="connsiteY28" fmla="*/ 963862 h 5055363"/>
              <a:gd name="connsiteX29" fmla="*/ 3920259 w 4542509"/>
              <a:gd name="connsiteY29" fmla="*/ 856744 h 5055363"/>
              <a:gd name="connsiteX30" fmla="*/ 3732929 w 4542509"/>
              <a:gd name="connsiteY30" fmla="*/ 599300 h 5055363"/>
              <a:gd name="connsiteX31" fmla="*/ 3902212 w 4542509"/>
              <a:gd name="connsiteY31" fmla="*/ 83356 h 5055363"/>
              <a:gd name="connsiteX32" fmla="*/ 3407404 w 4542509"/>
              <a:gd name="connsiteY32" fmla="*/ 591125 h 5055363"/>
              <a:gd name="connsiteX33" fmla="*/ 2594068 w 4542509"/>
              <a:gd name="connsiteY33" fmla="*/ 588132 h 5055363"/>
              <a:gd name="connsiteX34" fmla="*/ 2119081 w 4542509"/>
              <a:gd name="connsiteY34" fmla="*/ 331891 h 5055363"/>
              <a:gd name="connsiteX35" fmla="*/ 2408248 w 4542509"/>
              <a:gd name="connsiteY35" fmla="*/ 397634 h 5055363"/>
              <a:gd name="connsiteX36" fmla="*/ 2594068 w 4542509"/>
              <a:gd name="connsiteY36" fmla="*/ 322746 h 5055363"/>
              <a:gd name="connsiteX37" fmla="*/ 2869360 w 4542509"/>
              <a:gd name="connsiteY37" fmla="*/ 267323 h 5055363"/>
              <a:gd name="connsiteX38" fmla="*/ 3246367 w 4542509"/>
              <a:gd name="connsiteY38" fmla="*/ 377099 h 5055363"/>
              <a:gd name="connsiteX39" fmla="*/ 3532816 w 4542509"/>
              <a:gd name="connsiteY39" fmla="*/ 134452 h 5055363"/>
              <a:gd name="connsiteX40" fmla="*/ 3766775 w 4542509"/>
              <a:gd name="connsiteY40" fmla="*/ 0 h 5055363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701699 w 4542509"/>
              <a:gd name="connsiteY14" fmla="*/ 2954828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286836 w 4542509"/>
              <a:gd name="connsiteY15" fmla="*/ 430353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518610 w 4542509"/>
              <a:gd name="connsiteY14" fmla="*/ 4243367 h 5055364"/>
              <a:gd name="connsiteX15" fmla="*/ 1286836 w 4542509"/>
              <a:gd name="connsiteY15" fmla="*/ 430353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6713"/>
              <a:gd name="connsiteX1" fmla="*/ 3804874 w 4542509"/>
              <a:gd name="connsiteY1" fmla="*/ 527225 h 5056713"/>
              <a:gd name="connsiteX2" fmla="*/ 4020706 w 4542509"/>
              <a:gd name="connsiteY2" fmla="*/ 815529 h 5056713"/>
              <a:gd name="connsiteX3" fmla="*/ 4380427 w 4542509"/>
              <a:gd name="connsiteY3" fmla="*/ 1103833 h 5056713"/>
              <a:gd name="connsiteX4" fmla="*/ 4164594 w 4542509"/>
              <a:gd name="connsiteY4" fmla="*/ 1247986 h 5056713"/>
              <a:gd name="connsiteX5" fmla="*/ 3897161 w 4542509"/>
              <a:gd name="connsiteY5" fmla="*/ 1348086 h 5056713"/>
              <a:gd name="connsiteX6" fmla="*/ 4492824 w 4542509"/>
              <a:gd name="connsiteY6" fmla="*/ 1676374 h 5056713"/>
              <a:gd name="connsiteX7" fmla="*/ 4487295 w 4542509"/>
              <a:gd name="connsiteY7" fmla="*/ 2289508 h 5056713"/>
              <a:gd name="connsiteX8" fmla="*/ 4473735 w 4542509"/>
              <a:gd name="connsiteY8" fmla="*/ 3170164 h 5056713"/>
              <a:gd name="connsiteX9" fmla="*/ 4218220 w 4542509"/>
              <a:gd name="connsiteY9" fmla="*/ 4035097 h 5056713"/>
              <a:gd name="connsiteX10" fmla="*/ 3546898 w 4542509"/>
              <a:gd name="connsiteY10" fmla="*/ 4695886 h 5056713"/>
              <a:gd name="connsiteX11" fmla="*/ 2875574 w 4542509"/>
              <a:gd name="connsiteY11" fmla="*/ 4938178 h 5056713"/>
              <a:gd name="connsiteX12" fmla="*/ 2177827 w 4542509"/>
              <a:gd name="connsiteY12" fmla="*/ 5034915 h 5056713"/>
              <a:gd name="connsiteX13" fmla="*/ 1865147 w 4542509"/>
              <a:gd name="connsiteY13" fmla="*/ 4478880 h 5056713"/>
              <a:gd name="connsiteX14" fmla="*/ 1518610 w 4542509"/>
              <a:gd name="connsiteY14" fmla="*/ 4243367 h 5056713"/>
              <a:gd name="connsiteX15" fmla="*/ 1327523 w 4542509"/>
              <a:gd name="connsiteY15" fmla="*/ 4336576 h 5056713"/>
              <a:gd name="connsiteX16" fmla="*/ 1205134 w 4542509"/>
              <a:gd name="connsiteY16" fmla="*/ 4657382 h 5056713"/>
              <a:gd name="connsiteX17" fmla="*/ 551518 w 4542509"/>
              <a:gd name="connsiteY17" fmla="*/ 4745844 h 5056713"/>
              <a:gd name="connsiteX18" fmla="*/ 388115 w 4542509"/>
              <a:gd name="connsiteY18" fmla="*/ 4568921 h 5056713"/>
              <a:gd name="connsiteX19" fmla="*/ 551519 w 4542509"/>
              <a:gd name="connsiteY19" fmla="*/ 4126611 h 5056713"/>
              <a:gd name="connsiteX20" fmla="*/ 143009 w 4542509"/>
              <a:gd name="connsiteY20" fmla="*/ 3772763 h 5056713"/>
              <a:gd name="connsiteX21" fmla="*/ 13808 w 4542509"/>
              <a:gd name="connsiteY21" fmla="*/ 3165874 h 5056713"/>
              <a:gd name="connsiteX22" fmla="*/ 1786696 w 4542509"/>
              <a:gd name="connsiteY22" fmla="*/ 2765064 h 5056713"/>
              <a:gd name="connsiteX23" fmla="*/ 1934326 w 4542509"/>
              <a:gd name="connsiteY23" fmla="*/ 2257053 h 5056713"/>
              <a:gd name="connsiteX24" fmla="*/ 2222102 w 4542509"/>
              <a:gd name="connsiteY24" fmla="*/ 1680443 h 5056713"/>
              <a:gd name="connsiteX25" fmla="*/ 2653767 w 4542509"/>
              <a:gd name="connsiteY25" fmla="*/ 1536291 h 5056713"/>
              <a:gd name="connsiteX26" fmla="*/ 3301264 w 4542509"/>
              <a:gd name="connsiteY26" fmla="*/ 1031758 h 5056713"/>
              <a:gd name="connsiteX27" fmla="*/ 3810574 w 4542509"/>
              <a:gd name="connsiteY27" fmla="*/ 963862 h 5056713"/>
              <a:gd name="connsiteX28" fmla="*/ 3920259 w 4542509"/>
              <a:gd name="connsiteY28" fmla="*/ 856744 h 5056713"/>
              <a:gd name="connsiteX29" fmla="*/ 3732929 w 4542509"/>
              <a:gd name="connsiteY29" fmla="*/ 599300 h 5056713"/>
              <a:gd name="connsiteX30" fmla="*/ 3902212 w 4542509"/>
              <a:gd name="connsiteY30" fmla="*/ 83356 h 5056713"/>
              <a:gd name="connsiteX31" fmla="*/ 3407404 w 4542509"/>
              <a:gd name="connsiteY31" fmla="*/ 591125 h 5056713"/>
              <a:gd name="connsiteX32" fmla="*/ 2594068 w 4542509"/>
              <a:gd name="connsiteY32" fmla="*/ 588132 h 5056713"/>
              <a:gd name="connsiteX33" fmla="*/ 2119081 w 4542509"/>
              <a:gd name="connsiteY33" fmla="*/ 331891 h 5056713"/>
              <a:gd name="connsiteX34" fmla="*/ 2408248 w 4542509"/>
              <a:gd name="connsiteY34" fmla="*/ 397634 h 5056713"/>
              <a:gd name="connsiteX35" fmla="*/ 2594068 w 4542509"/>
              <a:gd name="connsiteY35" fmla="*/ 322746 h 5056713"/>
              <a:gd name="connsiteX36" fmla="*/ 2869360 w 4542509"/>
              <a:gd name="connsiteY36" fmla="*/ 267323 h 5056713"/>
              <a:gd name="connsiteX37" fmla="*/ 3246367 w 4542509"/>
              <a:gd name="connsiteY37" fmla="*/ 377099 h 5056713"/>
              <a:gd name="connsiteX38" fmla="*/ 3532816 w 4542509"/>
              <a:gd name="connsiteY38" fmla="*/ 134452 h 5056713"/>
              <a:gd name="connsiteX39" fmla="*/ 3766775 w 4542509"/>
              <a:gd name="connsiteY39" fmla="*/ 0 h 5056713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958191 w 4542509"/>
              <a:gd name="connsiteY5" fmla="*/ 131504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958191 w 4542509"/>
              <a:gd name="connsiteY5" fmla="*/ 131504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64594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42509" h="5085386">
                <a:moveTo>
                  <a:pt x="4067045" y="87091"/>
                </a:moveTo>
                <a:cubicBezTo>
                  <a:pt x="3887223" y="438590"/>
                  <a:pt x="3812597" y="405819"/>
                  <a:pt x="3804874" y="527225"/>
                </a:cubicBezTo>
                <a:cubicBezTo>
                  <a:pt x="3797151" y="648631"/>
                  <a:pt x="3970467" y="699610"/>
                  <a:pt x="4020706" y="815529"/>
                </a:cubicBezTo>
                <a:cubicBezTo>
                  <a:pt x="4070945" y="931449"/>
                  <a:pt x="4116728" y="1139489"/>
                  <a:pt x="4106309" y="1222742"/>
                </a:cubicBezTo>
                <a:cubicBezTo>
                  <a:pt x="4037729" y="1230728"/>
                  <a:pt x="4117771" y="1261913"/>
                  <a:pt x="3958191" y="1315046"/>
                </a:cubicBezTo>
                <a:cubicBezTo>
                  <a:pt x="4050071" y="1559856"/>
                  <a:pt x="4338862" y="1480062"/>
                  <a:pt x="4492824" y="1676374"/>
                </a:cubicBezTo>
                <a:cubicBezTo>
                  <a:pt x="4522098" y="1919004"/>
                  <a:pt x="4490477" y="2040543"/>
                  <a:pt x="4487295" y="2289508"/>
                </a:cubicBezTo>
                <a:cubicBezTo>
                  <a:pt x="4484114" y="2538473"/>
                  <a:pt x="4621864" y="2621931"/>
                  <a:pt x="4473735" y="3170164"/>
                </a:cubicBezTo>
                <a:cubicBezTo>
                  <a:pt x="4410241" y="3448247"/>
                  <a:pt x="4320141" y="3802838"/>
                  <a:pt x="4218220" y="4035097"/>
                </a:cubicBezTo>
                <a:cubicBezTo>
                  <a:pt x="4034927" y="4454581"/>
                  <a:pt x="3915784" y="4264933"/>
                  <a:pt x="3546898" y="4695886"/>
                </a:cubicBezTo>
                <a:cubicBezTo>
                  <a:pt x="3338381" y="4806017"/>
                  <a:pt x="3324137" y="4949589"/>
                  <a:pt x="2875574" y="4938178"/>
                </a:cubicBezTo>
                <a:cubicBezTo>
                  <a:pt x="2528729" y="4981835"/>
                  <a:pt x="2356403" y="5175708"/>
                  <a:pt x="2177827" y="5034915"/>
                </a:cubicBezTo>
                <a:cubicBezTo>
                  <a:pt x="1989777" y="4885272"/>
                  <a:pt x="2035462" y="4804193"/>
                  <a:pt x="1865147" y="4478880"/>
                </a:cubicBezTo>
                <a:cubicBezTo>
                  <a:pt x="1628734" y="4393940"/>
                  <a:pt x="1608214" y="4267084"/>
                  <a:pt x="1518610" y="4243367"/>
                </a:cubicBezTo>
                <a:cubicBezTo>
                  <a:pt x="1429006" y="4219650"/>
                  <a:pt x="1379769" y="4267574"/>
                  <a:pt x="1327523" y="4336576"/>
                </a:cubicBezTo>
                <a:cubicBezTo>
                  <a:pt x="1275277" y="4405579"/>
                  <a:pt x="1334468" y="4589171"/>
                  <a:pt x="1205134" y="4657382"/>
                </a:cubicBezTo>
                <a:cubicBezTo>
                  <a:pt x="1075800" y="4725593"/>
                  <a:pt x="687688" y="4760587"/>
                  <a:pt x="551518" y="4745844"/>
                </a:cubicBezTo>
                <a:cubicBezTo>
                  <a:pt x="415348" y="4731101"/>
                  <a:pt x="388115" y="4672126"/>
                  <a:pt x="388115" y="4568921"/>
                </a:cubicBezTo>
                <a:cubicBezTo>
                  <a:pt x="388115" y="4465716"/>
                  <a:pt x="592370" y="4259304"/>
                  <a:pt x="551519" y="4126611"/>
                </a:cubicBezTo>
                <a:cubicBezTo>
                  <a:pt x="510668" y="3993918"/>
                  <a:pt x="231464" y="3965835"/>
                  <a:pt x="143009" y="3772763"/>
                </a:cubicBezTo>
                <a:cubicBezTo>
                  <a:pt x="56135" y="3472413"/>
                  <a:pt x="-35398" y="3264271"/>
                  <a:pt x="13808" y="3165874"/>
                </a:cubicBezTo>
                <a:cubicBezTo>
                  <a:pt x="76251" y="3114199"/>
                  <a:pt x="1521266" y="2897174"/>
                  <a:pt x="1786696" y="2765064"/>
                </a:cubicBezTo>
                <a:cubicBezTo>
                  <a:pt x="1967649" y="2465364"/>
                  <a:pt x="1860922" y="2449474"/>
                  <a:pt x="1934326" y="2257053"/>
                </a:cubicBezTo>
                <a:cubicBezTo>
                  <a:pt x="1923078" y="2023466"/>
                  <a:pt x="2102195" y="1800570"/>
                  <a:pt x="2222102" y="1680443"/>
                </a:cubicBezTo>
                <a:cubicBezTo>
                  <a:pt x="2522944" y="1525962"/>
                  <a:pt x="2447845" y="1537381"/>
                  <a:pt x="2653767" y="1536291"/>
                </a:cubicBezTo>
                <a:cubicBezTo>
                  <a:pt x="2833627" y="1428177"/>
                  <a:pt x="3111116" y="1195598"/>
                  <a:pt x="3301264" y="1031758"/>
                </a:cubicBezTo>
                <a:cubicBezTo>
                  <a:pt x="3532160" y="996477"/>
                  <a:pt x="3735820" y="1001254"/>
                  <a:pt x="3810574" y="963862"/>
                </a:cubicBezTo>
                <a:cubicBezTo>
                  <a:pt x="3927529" y="898399"/>
                  <a:pt x="3886900" y="971126"/>
                  <a:pt x="3920259" y="856744"/>
                </a:cubicBezTo>
                <a:cubicBezTo>
                  <a:pt x="3908268" y="784668"/>
                  <a:pt x="3740687" y="733341"/>
                  <a:pt x="3732929" y="599300"/>
                </a:cubicBezTo>
                <a:cubicBezTo>
                  <a:pt x="3627160" y="484757"/>
                  <a:pt x="3987756" y="95417"/>
                  <a:pt x="3902212" y="83356"/>
                </a:cubicBezTo>
                <a:cubicBezTo>
                  <a:pt x="3757383" y="71295"/>
                  <a:pt x="3612127" y="513168"/>
                  <a:pt x="3407404" y="591125"/>
                </a:cubicBezTo>
                <a:cubicBezTo>
                  <a:pt x="3202681" y="669082"/>
                  <a:pt x="2808789" y="631338"/>
                  <a:pt x="2594068" y="588132"/>
                </a:cubicBezTo>
                <a:cubicBezTo>
                  <a:pt x="2379348" y="544926"/>
                  <a:pt x="2093045" y="400675"/>
                  <a:pt x="2119081" y="331891"/>
                </a:cubicBezTo>
                <a:cubicBezTo>
                  <a:pt x="2156517" y="256936"/>
                  <a:pt x="2329084" y="399158"/>
                  <a:pt x="2408248" y="397634"/>
                </a:cubicBezTo>
                <a:cubicBezTo>
                  <a:pt x="2487412" y="396110"/>
                  <a:pt x="2517216" y="344464"/>
                  <a:pt x="2594068" y="322746"/>
                </a:cubicBezTo>
                <a:cubicBezTo>
                  <a:pt x="2670920" y="301028"/>
                  <a:pt x="2760644" y="258264"/>
                  <a:pt x="2869360" y="267323"/>
                </a:cubicBezTo>
                <a:cubicBezTo>
                  <a:pt x="2978077" y="276382"/>
                  <a:pt x="3069253" y="409147"/>
                  <a:pt x="3246367" y="377099"/>
                </a:cubicBezTo>
                <a:cubicBezTo>
                  <a:pt x="3442821" y="298263"/>
                  <a:pt x="3436890" y="182503"/>
                  <a:pt x="3532816" y="134452"/>
                </a:cubicBezTo>
                <a:lnTo>
                  <a:pt x="3766775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Frihåndsform 12"/>
          <p:cNvSpPr/>
          <p:nvPr/>
        </p:nvSpPr>
        <p:spPr>
          <a:xfrm>
            <a:off x="6418144" y="1517067"/>
            <a:ext cx="648736" cy="645657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hotel2.gisline.no/GisLineTemp/NordTroms/5idae2yqpnsw1445be3o5k55729940ef-bd26-4b17-9000-acae3eb1845f_copy.jpg"/>
          <p:cNvPicPr>
            <a:picLocks noChangeAspect="1" noChangeArrowheads="1"/>
          </p:cNvPicPr>
          <p:nvPr/>
        </p:nvPicPr>
        <p:blipFill>
          <a:blip r:embed="rId2" cstate="print"/>
          <a:srcRect l="2382" t="-1474" r="35015"/>
          <a:stretch>
            <a:fillRect/>
          </a:stretch>
        </p:blipFill>
        <p:spPr bwMode="auto">
          <a:xfrm>
            <a:off x="251520" y="548678"/>
            <a:ext cx="8424936" cy="5904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6" name="TekstSylinder 65"/>
          <p:cNvSpPr txBox="1"/>
          <p:nvPr/>
        </p:nvSpPr>
        <p:spPr>
          <a:xfrm>
            <a:off x="3247415" y="-73563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+mj-lt"/>
              </a:rPr>
              <a:t>5,0 km</a:t>
            </a:r>
          </a:p>
        </p:txBody>
      </p:sp>
      <p:sp>
        <p:nvSpPr>
          <p:cNvPr id="38" name="Frihåndsform 37"/>
          <p:cNvSpPr/>
          <p:nvPr/>
        </p:nvSpPr>
        <p:spPr>
          <a:xfrm>
            <a:off x="6299178" y="1349985"/>
            <a:ext cx="751485" cy="563897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409651 w 563270"/>
              <a:gd name="connsiteY4" fmla="*/ 1479015 h 1749677"/>
              <a:gd name="connsiteX5" fmla="*/ 0 w 563270"/>
              <a:gd name="connsiteY5" fmla="*/ 1749677 h 1749677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0 w 563270"/>
              <a:gd name="connsiteY4" fmla="*/ 1749677 h 1749677"/>
              <a:gd name="connsiteX0" fmla="*/ 11858 w 572341"/>
              <a:gd name="connsiteY0" fmla="*/ 0 h 1749677"/>
              <a:gd name="connsiteX1" fmla="*/ 351129 w 572341"/>
              <a:gd name="connsiteY1" fmla="*/ 615821 h 1749677"/>
              <a:gd name="connsiteX2" fmla="*/ 482803 w 572341"/>
              <a:gd name="connsiteY2" fmla="*/ 893799 h 1749677"/>
              <a:gd name="connsiteX3" fmla="*/ 563270 w 572341"/>
              <a:gd name="connsiteY3" fmla="*/ 1113255 h 1749677"/>
              <a:gd name="connsiteX4" fmla="*/ 0 w 572341"/>
              <a:gd name="connsiteY4" fmla="*/ 1749677 h 1749677"/>
              <a:gd name="connsiteX0" fmla="*/ 0 w 562589"/>
              <a:gd name="connsiteY0" fmla="*/ 0 h 1694849"/>
              <a:gd name="connsiteX1" fmla="*/ 339271 w 562589"/>
              <a:gd name="connsiteY1" fmla="*/ 615821 h 1694849"/>
              <a:gd name="connsiteX2" fmla="*/ 470945 w 562589"/>
              <a:gd name="connsiteY2" fmla="*/ 893799 h 1694849"/>
              <a:gd name="connsiteX3" fmla="*/ 551412 w 562589"/>
              <a:gd name="connsiteY3" fmla="*/ 1113255 h 1694849"/>
              <a:gd name="connsiteX4" fmla="*/ 86029 w 562589"/>
              <a:gd name="connsiteY4" fmla="*/ 1694849 h 1694849"/>
              <a:gd name="connsiteX0" fmla="*/ 0 w 563482"/>
              <a:gd name="connsiteY0" fmla="*/ 0 h 1694849"/>
              <a:gd name="connsiteX1" fmla="*/ 339271 w 563482"/>
              <a:gd name="connsiteY1" fmla="*/ 615821 h 1694849"/>
              <a:gd name="connsiteX2" fmla="*/ 470945 w 563482"/>
              <a:gd name="connsiteY2" fmla="*/ 893799 h 1694849"/>
              <a:gd name="connsiteX3" fmla="*/ 551412 w 563482"/>
              <a:gd name="connsiteY3" fmla="*/ 1113255 h 1694849"/>
              <a:gd name="connsiteX4" fmla="*/ 86029 w 563482"/>
              <a:gd name="connsiteY4" fmla="*/ 1694849 h 1694849"/>
              <a:gd name="connsiteX0" fmla="*/ 0 w 564972"/>
              <a:gd name="connsiteY0" fmla="*/ 0 h 1716779"/>
              <a:gd name="connsiteX1" fmla="*/ 339271 w 564972"/>
              <a:gd name="connsiteY1" fmla="*/ 615821 h 1716779"/>
              <a:gd name="connsiteX2" fmla="*/ 470945 w 564972"/>
              <a:gd name="connsiteY2" fmla="*/ 893799 h 1716779"/>
              <a:gd name="connsiteX3" fmla="*/ 551412 w 564972"/>
              <a:gd name="connsiteY3" fmla="*/ 1113255 h 1716779"/>
              <a:gd name="connsiteX4" fmla="*/ 129534 w 564972"/>
              <a:gd name="connsiteY4" fmla="*/ 1716779 h 1716779"/>
              <a:gd name="connsiteX0" fmla="*/ 0 w 564185"/>
              <a:gd name="connsiteY0" fmla="*/ 0 h 1755158"/>
              <a:gd name="connsiteX1" fmla="*/ 339271 w 564185"/>
              <a:gd name="connsiteY1" fmla="*/ 615821 h 1755158"/>
              <a:gd name="connsiteX2" fmla="*/ 470945 w 564185"/>
              <a:gd name="connsiteY2" fmla="*/ 893799 h 1755158"/>
              <a:gd name="connsiteX3" fmla="*/ 551412 w 564185"/>
              <a:gd name="connsiteY3" fmla="*/ 1113255 h 1755158"/>
              <a:gd name="connsiteX4" fmla="*/ 107781 w 564185"/>
              <a:gd name="connsiteY4" fmla="*/ 1755158 h 1755158"/>
              <a:gd name="connsiteX0" fmla="*/ 0 w 629444"/>
              <a:gd name="connsiteY0" fmla="*/ 0 h 1694848"/>
              <a:gd name="connsiteX1" fmla="*/ 404530 w 629444"/>
              <a:gd name="connsiteY1" fmla="*/ 555511 h 1694848"/>
              <a:gd name="connsiteX2" fmla="*/ 536204 w 629444"/>
              <a:gd name="connsiteY2" fmla="*/ 833489 h 1694848"/>
              <a:gd name="connsiteX3" fmla="*/ 616671 w 629444"/>
              <a:gd name="connsiteY3" fmla="*/ 1052945 h 1694848"/>
              <a:gd name="connsiteX4" fmla="*/ 173040 w 629444"/>
              <a:gd name="connsiteY4" fmla="*/ 1694848 h 1694848"/>
              <a:gd name="connsiteX0" fmla="*/ 0 w 629444"/>
              <a:gd name="connsiteY0" fmla="*/ 46807 h 1741655"/>
              <a:gd name="connsiteX1" fmla="*/ 404530 w 629444"/>
              <a:gd name="connsiteY1" fmla="*/ 602318 h 1741655"/>
              <a:gd name="connsiteX2" fmla="*/ 536204 w 629444"/>
              <a:gd name="connsiteY2" fmla="*/ 880296 h 1741655"/>
              <a:gd name="connsiteX3" fmla="*/ 616671 w 629444"/>
              <a:gd name="connsiteY3" fmla="*/ 1099752 h 1741655"/>
              <a:gd name="connsiteX4" fmla="*/ 173040 w 629444"/>
              <a:gd name="connsiteY4" fmla="*/ 1741655 h 1741655"/>
              <a:gd name="connsiteX0" fmla="*/ 0 w 629444"/>
              <a:gd name="connsiteY0" fmla="*/ 49153 h 1744001"/>
              <a:gd name="connsiteX1" fmla="*/ 404530 w 629444"/>
              <a:gd name="connsiteY1" fmla="*/ 604664 h 1744001"/>
              <a:gd name="connsiteX2" fmla="*/ 536204 w 629444"/>
              <a:gd name="connsiteY2" fmla="*/ 882642 h 1744001"/>
              <a:gd name="connsiteX3" fmla="*/ 616671 w 629444"/>
              <a:gd name="connsiteY3" fmla="*/ 1102098 h 1744001"/>
              <a:gd name="connsiteX4" fmla="*/ 173040 w 629444"/>
              <a:gd name="connsiteY4" fmla="*/ 1744001 h 1744001"/>
              <a:gd name="connsiteX0" fmla="*/ 0 w 602253"/>
              <a:gd name="connsiteY0" fmla="*/ 47014 h 1774759"/>
              <a:gd name="connsiteX1" fmla="*/ 377339 w 602253"/>
              <a:gd name="connsiteY1" fmla="*/ 635422 h 1774759"/>
              <a:gd name="connsiteX2" fmla="*/ 509013 w 602253"/>
              <a:gd name="connsiteY2" fmla="*/ 913400 h 1774759"/>
              <a:gd name="connsiteX3" fmla="*/ 589480 w 602253"/>
              <a:gd name="connsiteY3" fmla="*/ 1132856 h 1774759"/>
              <a:gd name="connsiteX4" fmla="*/ 145849 w 602253"/>
              <a:gd name="connsiteY4" fmla="*/ 1774759 h 1774759"/>
              <a:gd name="connsiteX0" fmla="*/ 0 w 602253"/>
              <a:gd name="connsiteY0" fmla="*/ 0 h 1727745"/>
              <a:gd name="connsiteX1" fmla="*/ 377339 w 602253"/>
              <a:gd name="connsiteY1" fmla="*/ 588408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90586 w 602253"/>
              <a:gd name="connsiteY2" fmla="*/ 948629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085842 h 1727745"/>
              <a:gd name="connsiteX4" fmla="*/ 145849 w 590586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173568 h 1727745"/>
              <a:gd name="connsiteX4" fmla="*/ 145849 w 590586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173568 h 1727745"/>
              <a:gd name="connsiteX4" fmla="*/ 145849 w 590586"/>
              <a:gd name="connsiteY4" fmla="*/ 1727745 h 1727745"/>
              <a:gd name="connsiteX0" fmla="*/ 0 w 606770"/>
              <a:gd name="connsiteY0" fmla="*/ 0 h 1727745"/>
              <a:gd name="connsiteX1" fmla="*/ 442598 w 606770"/>
              <a:gd name="connsiteY1" fmla="*/ 637752 h 1727745"/>
              <a:gd name="connsiteX2" fmla="*/ 590586 w 606770"/>
              <a:gd name="connsiteY2" fmla="*/ 948629 h 1727745"/>
              <a:gd name="connsiteX3" fmla="*/ 589480 w 606770"/>
              <a:gd name="connsiteY3" fmla="*/ 1173568 h 1727745"/>
              <a:gd name="connsiteX4" fmla="*/ 145849 w 606770"/>
              <a:gd name="connsiteY4" fmla="*/ 1727745 h 1727745"/>
              <a:gd name="connsiteX0" fmla="*/ 0 w 840461"/>
              <a:gd name="connsiteY0" fmla="*/ 1083628 h 1113607"/>
              <a:gd name="connsiteX1" fmla="*/ 676289 w 840461"/>
              <a:gd name="connsiteY1" fmla="*/ 23614 h 1113607"/>
              <a:gd name="connsiteX2" fmla="*/ 824277 w 840461"/>
              <a:gd name="connsiteY2" fmla="*/ 334491 h 1113607"/>
              <a:gd name="connsiteX3" fmla="*/ 823171 w 840461"/>
              <a:gd name="connsiteY3" fmla="*/ 559430 h 1113607"/>
              <a:gd name="connsiteX4" fmla="*/ 379540 w 840461"/>
              <a:gd name="connsiteY4" fmla="*/ 1113607 h 1113607"/>
              <a:gd name="connsiteX0" fmla="*/ 0 w 840461"/>
              <a:gd name="connsiteY0" fmla="*/ 1087184 h 1117163"/>
              <a:gd name="connsiteX1" fmla="*/ 676289 w 840461"/>
              <a:gd name="connsiteY1" fmla="*/ 27170 h 1117163"/>
              <a:gd name="connsiteX2" fmla="*/ 824277 w 840461"/>
              <a:gd name="connsiteY2" fmla="*/ 338047 h 1117163"/>
              <a:gd name="connsiteX3" fmla="*/ 823171 w 840461"/>
              <a:gd name="connsiteY3" fmla="*/ 562986 h 1117163"/>
              <a:gd name="connsiteX4" fmla="*/ 379540 w 840461"/>
              <a:gd name="connsiteY4" fmla="*/ 1117163 h 1117163"/>
              <a:gd name="connsiteX0" fmla="*/ 0 w 840461"/>
              <a:gd name="connsiteY0" fmla="*/ 757908 h 787887"/>
              <a:gd name="connsiteX1" fmla="*/ 669415 w 840461"/>
              <a:gd name="connsiteY1" fmla="*/ 176040 h 787887"/>
              <a:gd name="connsiteX2" fmla="*/ 824277 w 840461"/>
              <a:gd name="connsiteY2" fmla="*/ 8771 h 787887"/>
              <a:gd name="connsiteX3" fmla="*/ 823171 w 840461"/>
              <a:gd name="connsiteY3" fmla="*/ 233710 h 787887"/>
              <a:gd name="connsiteX4" fmla="*/ 379540 w 840461"/>
              <a:gd name="connsiteY4" fmla="*/ 787887 h 787887"/>
              <a:gd name="connsiteX0" fmla="*/ 0 w 840461"/>
              <a:gd name="connsiteY0" fmla="*/ 779709 h 809688"/>
              <a:gd name="connsiteX1" fmla="*/ 669415 w 840461"/>
              <a:gd name="connsiteY1" fmla="*/ 197841 h 809688"/>
              <a:gd name="connsiteX2" fmla="*/ 824277 w 840461"/>
              <a:gd name="connsiteY2" fmla="*/ 30572 h 809688"/>
              <a:gd name="connsiteX3" fmla="*/ 823171 w 840461"/>
              <a:gd name="connsiteY3" fmla="*/ 255511 h 809688"/>
              <a:gd name="connsiteX4" fmla="*/ 379540 w 840461"/>
              <a:gd name="connsiteY4" fmla="*/ 809688 h 809688"/>
              <a:gd name="connsiteX0" fmla="*/ 0 w 840461"/>
              <a:gd name="connsiteY0" fmla="*/ 779709 h 809688"/>
              <a:gd name="connsiteX1" fmla="*/ 669415 w 840461"/>
              <a:gd name="connsiteY1" fmla="*/ 197841 h 809688"/>
              <a:gd name="connsiteX2" fmla="*/ 824277 w 840461"/>
              <a:gd name="connsiteY2" fmla="*/ 30572 h 809688"/>
              <a:gd name="connsiteX3" fmla="*/ 823171 w 840461"/>
              <a:gd name="connsiteY3" fmla="*/ 255511 h 809688"/>
              <a:gd name="connsiteX4" fmla="*/ 379540 w 840461"/>
              <a:gd name="connsiteY4" fmla="*/ 809688 h 809688"/>
              <a:gd name="connsiteX0" fmla="*/ 0 w 840461"/>
              <a:gd name="connsiteY0" fmla="*/ 769205 h 799184"/>
              <a:gd name="connsiteX1" fmla="*/ 566316 w 840461"/>
              <a:gd name="connsiteY1" fmla="*/ 270493 h 799184"/>
              <a:gd name="connsiteX2" fmla="*/ 824277 w 840461"/>
              <a:gd name="connsiteY2" fmla="*/ 20068 h 799184"/>
              <a:gd name="connsiteX3" fmla="*/ 823171 w 840461"/>
              <a:gd name="connsiteY3" fmla="*/ 245007 h 799184"/>
              <a:gd name="connsiteX4" fmla="*/ 379540 w 840461"/>
              <a:gd name="connsiteY4" fmla="*/ 799184 h 799184"/>
              <a:gd name="connsiteX0" fmla="*/ 0 w 824277"/>
              <a:gd name="connsiteY0" fmla="*/ 769205 h 799184"/>
              <a:gd name="connsiteX1" fmla="*/ 566316 w 824277"/>
              <a:gd name="connsiteY1" fmla="*/ 270493 h 799184"/>
              <a:gd name="connsiteX2" fmla="*/ 824277 w 824277"/>
              <a:gd name="connsiteY2" fmla="*/ 20068 h 799184"/>
              <a:gd name="connsiteX3" fmla="*/ 740692 w 824277"/>
              <a:gd name="connsiteY3" fmla="*/ 418248 h 799184"/>
              <a:gd name="connsiteX4" fmla="*/ 379540 w 824277"/>
              <a:gd name="connsiteY4" fmla="*/ 799184 h 799184"/>
              <a:gd name="connsiteX0" fmla="*/ 0 w 762581"/>
              <a:gd name="connsiteY0" fmla="*/ 628139 h 658118"/>
              <a:gd name="connsiteX1" fmla="*/ 566316 w 762581"/>
              <a:gd name="connsiteY1" fmla="*/ 129427 h 658118"/>
              <a:gd name="connsiteX2" fmla="*/ 755544 w 762581"/>
              <a:gd name="connsiteY2" fmla="*/ 59173 h 658118"/>
              <a:gd name="connsiteX3" fmla="*/ 740692 w 762581"/>
              <a:gd name="connsiteY3" fmla="*/ 277182 h 658118"/>
              <a:gd name="connsiteX4" fmla="*/ 379540 w 762581"/>
              <a:gd name="connsiteY4" fmla="*/ 658118 h 658118"/>
              <a:gd name="connsiteX0" fmla="*/ 0 w 794042"/>
              <a:gd name="connsiteY0" fmla="*/ 628139 h 658118"/>
              <a:gd name="connsiteX1" fmla="*/ 566316 w 794042"/>
              <a:gd name="connsiteY1" fmla="*/ 129427 h 658118"/>
              <a:gd name="connsiteX2" fmla="*/ 755544 w 794042"/>
              <a:gd name="connsiteY2" fmla="*/ 59173 h 658118"/>
              <a:gd name="connsiteX3" fmla="*/ 740692 w 794042"/>
              <a:gd name="connsiteY3" fmla="*/ 277182 h 658118"/>
              <a:gd name="connsiteX4" fmla="*/ 379540 w 794042"/>
              <a:gd name="connsiteY4" fmla="*/ 658118 h 658118"/>
              <a:gd name="connsiteX0" fmla="*/ 0 w 794042"/>
              <a:gd name="connsiteY0" fmla="*/ 611829 h 641808"/>
              <a:gd name="connsiteX1" fmla="*/ 566316 w 794042"/>
              <a:gd name="connsiteY1" fmla="*/ 113117 h 641808"/>
              <a:gd name="connsiteX2" fmla="*/ 755544 w 794042"/>
              <a:gd name="connsiteY2" fmla="*/ 42863 h 641808"/>
              <a:gd name="connsiteX3" fmla="*/ 740692 w 794042"/>
              <a:gd name="connsiteY3" fmla="*/ 260872 h 641808"/>
              <a:gd name="connsiteX4" fmla="*/ 379540 w 794042"/>
              <a:gd name="connsiteY4" fmla="*/ 641808 h 641808"/>
              <a:gd name="connsiteX0" fmla="*/ 0 w 779043"/>
              <a:gd name="connsiteY0" fmla="*/ 611829 h 641808"/>
              <a:gd name="connsiteX1" fmla="*/ 566316 w 779043"/>
              <a:gd name="connsiteY1" fmla="*/ 113117 h 641808"/>
              <a:gd name="connsiteX2" fmla="*/ 755544 w 779043"/>
              <a:gd name="connsiteY2" fmla="*/ 42863 h 641808"/>
              <a:gd name="connsiteX3" fmla="*/ 740692 w 779043"/>
              <a:gd name="connsiteY3" fmla="*/ 260872 h 641808"/>
              <a:gd name="connsiteX4" fmla="*/ 379540 w 779043"/>
              <a:gd name="connsiteY4" fmla="*/ 641808 h 641808"/>
              <a:gd name="connsiteX0" fmla="*/ 0 w 779043"/>
              <a:gd name="connsiteY0" fmla="*/ 585394 h 615373"/>
              <a:gd name="connsiteX1" fmla="*/ 476964 w 779043"/>
              <a:gd name="connsiteY1" fmla="*/ 162909 h 615373"/>
              <a:gd name="connsiteX2" fmla="*/ 755544 w 779043"/>
              <a:gd name="connsiteY2" fmla="*/ 16428 h 615373"/>
              <a:gd name="connsiteX3" fmla="*/ 740692 w 779043"/>
              <a:gd name="connsiteY3" fmla="*/ 234437 h 615373"/>
              <a:gd name="connsiteX4" fmla="*/ 379540 w 779043"/>
              <a:gd name="connsiteY4" fmla="*/ 615373 h 615373"/>
              <a:gd name="connsiteX0" fmla="*/ 0 w 813409"/>
              <a:gd name="connsiteY0" fmla="*/ 578465 h 615373"/>
              <a:gd name="connsiteX1" fmla="*/ 511330 w 813409"/>
              <a:gd name="connsiteY1" fmla="*/ 162909 h 615373"/>
              <a:gd name="connsiteX2" fmla="*/ 789910 w 813409"/>
              <a:gd name="connsiteY2" fmla="*/ 16428 h 615373"/>
              <a:gd name="connsiteX3" fmla="*/ 775058 w 813409"/>
              <a:gd name="connsiteY3" fmla="*/ 234437 h 615373"/>
              <a:gd name="connsiteX4" fmla="*/ 413906 w 813409"/>
              <a:gd name="connsiteY4" fmla="*/ 615373 h 61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09" h="615373">
                <a:moveTo>
                  <a:pt x="0" y="578465"/>
                </a:moveTo>
                <a:cubicBezTo>
                  <a:pt x="231370" y="405120"/>
                  <a:pt x="262209" y="359175"/>
                  <a:pt x="511330" y="162909"/>
                </a:cubicBezTo>
                <a:cubicBezTo>
                  <a:pt x="682338" y="-10425"/>
                  <a:pt x="685293" y="-18205"/>
                  <a:pt x="789910" y="16428"/>
                </a:cubicBezTo>
                <a:cubicBezTo>
                  <a:pt x="830781" y="131462"/>
                  <a:pt x="813494" y="144837"/>
                  <a:pt x="775058" y="234437"/>
                </a:cubicBezTo>
                <a:cubicBezTo>
                  <a:pt x="592740" y="495924"/>
                  <a:pt x="634292" y="414198"/>
                  <a:pt x="413906" y="615373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42" name="Rett linje 41"/>
          <p:cNvCxnSpPr/>
          <p:nvPr/>
        </p:nvCxnSpPr>
        <p:spPr>
          <a:xfrm flipH="1" flipV="1">
            <a:off x="6509308" y="1869420"/>
            <a:ext cx="134426" cy="82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9"/>
          <p:cNvSpPr txBox="1">
            <a:spLocks noChangeArrowheads="1"/>
          </p:cNvSpPr>
          <p:nvPr/>
        </p:nvSpPr>
        <p:spPr bwMode="auto">
          <a:xfrm>
            <a:off x="6794871" y="1820158"/>
            <a:ext cx="708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44" name="Rett linje 43"/>
          <p:cNvCxnSpPr/>
          <p:nvPr/>
        </p:nvCxnSpPr>
        <p:spPr>
          <a:xfrm>
            <a:off x="6607021" y="1864754"/>
            <a:ext cx="127658" cy="79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Sylinder 12"/>
          <p:cNvSpPr txBox="1">
            <a:spLocks noChangeArrowheads="1"/>
          </p:cNvSpPr>
          <p:nvPr/>
        </p:nvSpPr>
        <p:spPr bwMode="auto">
          <a:xfrm>
            <a:off x="6449463" y="2065608"/>
            <a:ext cx="887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55" name="Frihåndsform 54"/>
          <p:cNvSpPr/>
          <p:nvPr/>
        </p:nvSpPr>
        <p:spPr>
          <a:xfrm>
            <a:off x="2987825" y="918204"/>
            <a:ext cx="4062748" cy="5086051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830207"/>
              <a:gd name="connsiteX1" fmla="*/ 2050817 w 2493158"/>
              <a:gd name="connsiteY1" fmla="*/ 238430 h 2830207"/>
              <a:gd name="connsiteX2" fmla="*/ 1906520 w 2493158"/>
              <a:gd name="connsiteY2" fmla="*/ 527225 h 2830207"/>
              <a:gd name="connsiteX3" fmla="*/ 2122352 w 2493158"/>
              <a:gd name="connsiteY3" fmla="*/ 815529 h 2830207"/>
              <a:gd name="connsiteX4" fmla="*/ 2482073 w 2493158"/>
              <a:gd name="connsiteY4" fmla="*/ 1103833 h 2830207"/>
              <a:gd name="connsiteX5" fmla="*/ 2266240 w 2493158"/>
              <a:gd name="connsiteY5" fmla="*/ 1247986 h 2830207"/>
              <a:gd name="connsiteX6" fmla="*/ 1978464 w 2493158"/>
              <a:gd name="connsiteY6" fmla="*/ 1392139 h 2830207"/>
              <a:gd name="connsiteX7" fmla="*/ 1546799 w 2493158"/>
              <a:gd name="connsiteY7" fmla="*/ 1752520 h 2830207"/>
              <a:gd name="connsiteX8" fmla="*/ 1043190 w 2493158"/>
              <a:gd name="connsiteY8" fmla="*/ 1968748 h 2830207"/>
              <a:gd name="connsiteX9" fmla="*/ 683470 w 2493158"/>
              <a:gd name="connsiteY9" fmla="*/ 2112900 h 2830207"/>
              <a:gd name="connsiteX10" fmla="*/ 611525 w 2493158"/>
              <a:gd name="connsiteY10" fmla="*/ 2473281 h 2830207"/>
              <a:gd name="connsiteX11" fmla="*/ 348555 w 2493158"/>
              <a:gd name="connsiteY11" fmla="*/ 2668781 h 2830207"/>
              <a:gd name="connsiteX12" fmla="*/ 107916 w 2493158"/>
              <a:gd name="connsiteY12" fmla="*/ 2761586 h 2830207"/>
              <a:gd name="connsiteX13" fmla="*/ 35972 w 2493158"/>
              <a:gd name="connsiteY13" fmla="*/ 2257053 h 2830207"/>
              <a:gd name="connsiteX14" fmla="*/ 323748 w 2493158"/>
              <a:gd name="connsiteY14" fmla="*/ 1680443 h 2830207"/>
              <a:gd name="connsiteX15" fmla="*/ 755413 w 2493158"/>
              <a:gd name="connsiteY15" fmla="*/ 1536291 h 2830207"/>
              <a:gd name="connsiteX16" fmla="*/ 1402910 w 2493158"/>
              <a:gd name="connsiteY16" fmla="*/ 1031758 h 2830207"/>
              <a:gd name="connsiteX17" fmla="*/ 1906520 w 2493158"/>
              <a:gd name="connsiteY17" fmla="*/ 1031757 h 2830207"/>
              <a:gd name="connsiteX18" fmla="*/ 2050408 w 2493158"/>
              <a:gd name="connsiteY18" fmla="*/ 887605 h 2830207"/>
              <a:gd name="connsiteX19" fmla="*/ 1906520 w 2493158"/>
              <a:gd name="connsiteY19" fmla="*/ 743453 h 2830207"/>
              <a:gd name="connsiteX20" fmla="*/ 1834575 w 2493158"/>
              <a:gd name="connsiteY20" fmla="*/ 599300 h 2830207"/>
              <a:gd name="connsiteX21" fmla="*/ 1474855 w 2493158"/>
              <a:gd name="connsiteY21" fmla="*/ 599301 h 2830207"/>
              <a:gd name="connsiteX22" fmla="*/ 1259022 w 2493158"/>
              <a:gd name="connsiteY22" fmla="*/ 455149 h 2830207"/>
              <a:gd name="connsiteX23" fmla="*/ 1187078 w 2493158"/>
              <a:gd name="connsiteY23" fmla="*/ 238921 h 2830207"/>
              <a:gd name="connsiteX24" fmla="*/ 1474855 w 2493158"/>
              <a:gd name="connsiteY24" fmla="*/ 94769 h 2830207"/>
              <a:gd name="connsiteX25" fmla="*/ 1868421 w 2493158"/>
              <a:gd name="connsiteY25" fmla="*/ 0 h 2830207"/>
              <a:gd name="connsiteX0" fmla="*/ 2371577 w 2741911"/>
              <a:gd name="connsiteY0" fmla="*/ 94414 h 3402983"/>
              <a:gd name="connsiteX1" fmla="*/ 2299570 w 2741911"/>
              <a:gd name="connsiteY1" fmla="*/ 238430 h 3402983"/>
              <a:gd name="connsiteX2" fmla="*/ 2155273 w 2741911"/>
              <a:gd name="connsiteY2" fmla="*/ 527225 h 3402983"/>
              <a:gd name="connsiteX3" fmla="*/ 2371105 w 2741911"/>
              <a:gd name="connsiteY3" fmla="*/ 815529 h 3402983"/>
              <a:gd name="connsiteX4" fmla="*/ 2730826 w 2741911"/>
              <a:gd name="connsiteY4" fmla="*/ 1103833 h 3402983"/>
              <a:gd name="connsiteX5" fmla="*/ 2514993 w 2741911"/>
              <a:gd name="connsiteY5" fmla="*/ 1247986 h 3402983"/>
              <a:gd name="connsiteX6" fmla="*/ 2227217 w 2741911"/>
              <a:gd name="connsiteY6" fmla="*/ 1392139 h 3402983"/>
              <a:gd name="connsiteX7" fmla="*/ 1795552 w 2741911"/>
              <a:gd name="connsiteY7" fmla="*/ 1752520 h 3402983"/>
              <a:gd name="connsiteX8" fmla="*/ 1291943 w 2741911"/>
              <a:gd name="connsiteY8" fmla="*/ 1968748 h 3402983"/>
              <a:gd name="connsiteX9" fmla="*/ 932223 w 2741911"/>
              <a:gd name="connsiteY9" fmla="*/ 2112900 h 3402983"/>
              <a:gd name="connsiteX10" fmla="*/ 860278 w 2741911"/>
              <a:gd name="connsiteY10" fmla="*/ 2473281 h 3402983"/>
              <a:gd name="connsiteX11" fmla="*/ 597308 w 2741911"/>
              <a:gd name="connsiteY11" fmla="*/ 2668781 h 3402983"/>
              <a:gd name="connsiteX12" fmla="*/ 52096 w 2741911"/>
              <a:gd name="connsiteY12" fmla="*/ 3334362 h 3402983"/>
              <a:gd name="connsiteX13" fmla="*/ 284725 w 2741911"/>
              <a:gd name="connsiteY13" fmla="*/ 2257053 h 3402983"/>
              <a:gd name="connsiteX14" fmla="*/ 572501 w 2741911"/>
              <a:gd name="connsiteY14" fmla="*/ 1680443 h 3402983"/>
              <a:gd name="connsiteX15" fmla="*/ 1004166 w 2741911"/>
              <a:gd name="connsiteY15" fmla="*/ 1536291 h 3402983"/>
              <a:gd name="connsiteX16" fmla="*/ 1651663 w 2741911"/>
              <a:gd name="connsiteY16" fmla="*/ 1031758 h 3402983"/>
              <a:gd name="connsiteX17" fmla="*/ 2155273 w 2741911"/>
              <a:gd name="connsiteY17" fmla="*/ 1031757 h 3402983"/>
              <a:gd name="connsiteX18" fmla="*/ 2299161 w 2741911"/>
              <a:gd name="connsiteY18" fmla="*/ 887605 h 3402983"/>
              <a:gd name="connsiteX19" fmla="*/ 2155273 w 2741911"/>
              <a:gd name="connsiteY19" fmla="*/ 743453 h 3402983"/>
              <a:gd name="connsiteX20" fmla="*/ 2083328 w 2741911"/>
              <a:gd name="connsiteY20" fmla="*/ 599300 h 3402983"/>
              <a:gd name="connsiteX21" fmla="*/ 1723608 w 2741911"/>
              <a:gd name="connsiteY21" fmla="*/ 599301 h 3402983"/>
              <a:gd name="connsiteX22" fmla="*/ 1507775 w 2741911"/>
              <a:gd name="connsiteY22" fmla="*/ 455149 h 3402983"/>
              <a:gd name="connsiteX23" fmla="*/ 1435831 w 2741911"/>
              <a:gd name="connsiteY23" fmla="*/ 238921 h 3402983"/>
              <a:gd name="connsiteX24" fmla="*/ 1723608 w 2741911"/>
              <a:gd name="connsiteY24" fmla="*/ 94769 h 3402983"/>
              <a:gd name="connsiteX25" fmla="*/ 2117174 w 2741911"/>
              <a:gd name="connsiteY25" fmla="*/ 0 h 3402983"/>
              <a:gd name="connsiteX0" fmla="*/ 2396183 w 2766517"/>
              <a:gd name="connsiteY0" fmla="*/ 94414 h 3350409"/>
              <a:gd name="connsiteX1" fmla="*/ 2324176 w 2766517"/>
              <a:gd name="connsiteY1" fmla="*/ 238430 h 3350409"/>
              <a:gd name="connsiteX2" fmla="*/ 2179879 w 2766517"/>
              <a:gd name="connsiteY2" fmla="*/ 527225 h 3350409"/>
              <a:gd name="connsiteX3" fmla="*/ 2395711 w 2766517"/>
              <a:gd name="connsiteY3" fmla="*/ 815529 h 3350409"/>
              <a:gd name="connsiteX4" fmla="*/ 2755432 w 2766517"/>
              <a:gd name="connsiteY4" fmla="*/ 1103833 h 3350409"/>
              <a:gd name="connsiteX5" fmla="*/ 2539599 w 2766517"/>
              <a:gd name="connsiteY5" fmla="*/ 1247986 h 3350409"/>
              <a:gd name="connsiteX6" fmla="*/ 2251823 w 2766517"/>
              <a:gd name="connsiteY6" fmla="*/ 1392139 h 3350409"/>
              <a:gd name="connsiteX7" fmla="*/ 1820158 w 2766517"/>
              <a:gd name="connsiteY7" fmla="*/ 1752520 h 3350409"/>
              <a:gd name="connsiteX8" fmla="*/ 1316549 w 2766517"/>
              <a:gd name="connsiteY8" fmla="*/ 1968748 h 3350409"/>
              <a:gd name="connsiteX9" fmla="*/ 956829 w 2766517"/>
              <a:gd name="connsiteY9" fmla="*/ 2112900 h 3350409"/>
              <a:gd name="connsiteX10" fmla="*/ 884884 w 2766517"/>
              <a:gd name="connsiteY10" fmla="*/ 2473281 h 3350409"/>
              <a:gd name="connsiteX11" fmla="*/ 621914 w 2766517"/>
              <a:gd name="connsiteY11" fmla="*/ 2668781 h 3350409"/>
              <a:gd name="connsiteX12" fmla="*/ 76702 w 2766517"/>
              <a:gd name="connsiteY12" fmla="*/ 3334362 h 3350409"/>
              <a:gd name="connsiteX13" fmla="*/ 161701 w 2766517"/>
              <a:gd name="connsiteY13" fmla="*/ 2765064 h 3350409"/>
              <a:gd name="connsiteX14" fmla="*/ 309331 w 2766517"/>
              <a:gd name="connsiteY14" fmla="*/ 2257053 h 3350409"/>
              <a:gd name="connsiteX15" fmla="*/ 597107 w 2766517"/>
              <a:gd name="connsiteY15" fmla="*/ 1680443 h 3350409"/>
              <a:gd name="connsiteX16" fmla="*/ 1028772 w 2766517"/>
              <a:gd name="connsiteY16" fmla="*/ 1536291 h 3350409"/>
              <a:gd name="connsiteX17" fmla="*/ 1676269 w 2766517"/>
              <a:gd name="connsiteY17" fmla="*/ 1031758 h 3350409"/>
              <a:gd name="connsiteX18" fmla="*/ 2179879 w 2766517"/>
              <a:gd name="connsiteY18" fmla="*/ 1031757 h 3350409"/>
              <a:gd name="connsiteX19" fmla="*/ 2323767 w 2766517"/>
              <a:gd name="connsiteY19" fmla="*/ 887605 h 3350409"/>
              <a:gd name="connsiteX20" fmla="*/ 2179879 w 2766517"/>
              <a:gd name="connsiteY20" fmla="*/ 743453 h 3350409"/>
              <a:gd name="connsiteX21" fmla="*/ 2107934 w 2766517"/>
              <a:gd name="connsiteY21" fmla="*/ 599300 h 3350409"/>
              <a:gd name="connsiteX22" fmla="*/ 1748214 w 2766517"/>
              <a:gd name="connsiteY22" fmla="*/ 599301 h 3350409"/>
              <a:gd name="connsiteX23" fmla="*/ 1532381 w 2766517"/>
              <a:gd name="connsiteY23" fmla="*/ 455149 h 3350409"/>
              <a:gd name="connsiteX24" fmla="*/ 1460437 w 2766517"/>
              <a:gd name="connsiteY24" fmla="*/ 238921 h 3350409"/>
              <a:gd name="connsiteX25" fmla="*/ 1748214 w 2766517"/>
              <a:gd name="connsiteY25" fmla="*/ 94769 h 3350409"/>
              <a:gd name="connsiteX26" fmla="*/ 2141780 w 2766517"/>
              <a:gd name="connsiteY26" fmla="*/ 0 h 3350409"/>
              <a:gd name="connsiteX0" fmla="*/ 2406324 w 2776658"/>
              <a:gd name="connsiteY0" fmla="*/ 94414 h 3403607"/>
              <a:gd name="connsiteX1" fmla="*/ 2334317 w 2776658"/>
              <a:gd name="connsiteY1" fmla="*/ 238430 h 3403607"/>
              <a:gd name="connsiteX2" fmla="*/ 2190020 w 2776658"/>
              <a:gd name="connsiteY2" fmla="*/ 527225 h 3403607"/>
              <a:gd name="connsiteX3" fmla="*/ 2405852 w 2776658"/>
              <a:gd name="connsiteY3" fmla="*/ 815529 h 3403607"/>
              <a:gd name="connsiteX4" fmla="*/ 2765573 w 2776658"/>
              <a:gd name="connsiteY4" fmla="*/ 1103833 h 3403607"/>
              <a:gd name="connsiteX5" fmla="*/ 2549740 w 2776658"/>
              <a:gd name="connsiteY5" fmla="*/ 1247986 h 3403607"/>
              <a:gd name="connsiteX6" fmla="*/ 2261964 w 2776658"/>
              <a:gd name="connsiteY6" fmla="*/ 1392139 h 3403607"/>
              <a:gd name="connsiteX7" fmla="*/ 1830299 w 2776658"/>
              <a:gd name="connsiteY7" fmla="*/ 1752520 h 3403607"/>
              <a:gd name="connsiteX8" fmla="*/ 1326690 w 2776658"/>
              <a:gd name="connsiteY8" fmla="*/ 1968748 h 3403607"/>
              <a:gd name="connsiteX9" fmla="*/ 966970 w 2776658"/>
              <a:gd name="connsiteY9" fmla="*/ 2112900 h 3403607"/>
              <a:gd name="connsiteX10" fmla="*/ 895025 w 2776658"/>
              <a:gd name="connsiteY10" fmla="*/ 2473281 h 3403607"/>
              <a:gd name="connsiteX11" fmla="*/ 632055 w 2776658"/>
              <a:gd name="connsiteY11" fmla="*/ 2668781 h 3403607"/>
              <a:gd name="connsiteX12" fmla="*/ 86843 w 2776658"/>
              <a:gd name="connsiteY12" fmla="*/ 3334362 h 3403607"/>
              <a:gd name="connsiteX13" fmla="*/ 110994 w 2776658"/>
              <a:gd name="connsiteY13" fmla="*/ 3084256 h 3403607"/>
              <a:gd name="connsiteX14" fmla="*/ 171842 w 2776658"/>
              <a:gd name="connsiteY14" fmla="*/ 2765064 h 3403607"/>
              <a:gd name="connsiteX15" fmla="*/ 319472 w 2776658"/>
              <a:gd name="connsiteY15" fmla="*/ 2257053 h 3403607"/>
              <a:gd name="connsiteX16" fmla="*/ 607248 w 2776658"/>
              <a:gd name="connsiteY16" fmla="*/ 1680443 h 3403607"/>
              <a:gd name="connsiteX17" fmla="*/ 1038913 w 2776658"/>
              <a:gd name="connsiteY17" fmla="*/ 1536291 h 3403607"/>
              <a:gd name="connsiteX18" fmla="*/ 1686410 w 2776658"/>
              <a:gd name="connsiteY18" fmla="*/ 1031758 h 3403607"/>
              <a:gd name="connsiteX19" fmla="*/ 2190020 w 2776658"/>
              <a:gd name="connsiteY19" fmla="*/ 1031757 h 3403607"/>
              <a:gd name="connsiteX20" fmla="*/ 2333908 w 2776658"/>
              <a:gd name="connsiteY20" fmla="*/ 887605 h 3403607"/>
              <a:gd name="connsiteX21" fmla="*/ 2190020 w 2776658"/>
              <a:gd name="connsiteY21" fmla="*/ 743453 h 3403607"/>
              <a:gd name="connsiteX22" fmla="*/ 2118075 w 2776658"/>
              <a:gd name="connsiteY22" fmla="*/ 599300 h 3403607"/>
              <a:gd name="connsiteX23" fmla="*/ 1758355 w 2776658"/>
              <a:gd name="connsiteY23" fmla="*/ 599301 h 3403607"/>
              <a:gd name="connsiteX24" fmla="*/ 1542522 w 2776658"/>
              <a:gd name="connsiteY24" fmla="*/ 455149 h 3403607"/>
              <a:gd name="connsiteX25" fmla="*/ 1470578 w 2776658"/>
              <a:gd name="connsiteY25" fmla="*/ 238921 h 3403607"/>
              <a:gd name="connsiteX26" fmla="*/ 1758355 w 2776658"/>
              <a:gd name="connsiteY26" fmla="*/ 94769 h 3403607"/>
              <a:gd name="connsiteX27" fmla="*/ 2151921 w 2776658"/>
              <a:gd name="connsiteY27" fmla="*/ 0 h 3403607"/>
              <a:gd name="connsiteX0" fmla="*/ 3693601 w 4063935"/>
              <a:gd name="connsiteY0" fmla="*/ 94414 h 3397850"/>
              <a:gd name="connsiteX1" fmla="*/ 3621594 w 4063935"/>
              <a:gd name="connsiteY1" fmla="*/ 238430 h 3397850"/>
              <a:gd name="connsiteX2" fmla="*/ 3477297 w 4063935"/>
              <a:gd name="connsiteY2" fmla="*/ 527225 h 3397850"/>
              <a:gd name="connsiteX3" fmla="*/ 3693129 w 4063935"/>
              <a:gd name="connsiteY3" fmla="*/ 815529 h 3397850"/>
              <a:gd name="connsiteX4" fmla="*/ 4052850 w 4063935"/>
              <a:gd name="connsiteY4" fmla="*/ 1103833 h 3397850"/>
              <a:gd name="connsiteX5" fmla="*/ 3837017 w 4063935"/>
              <a:gd name="connsiteY5" fmla="*/ 1247986 h 3397850"/>
              <a:gd name="connsiteX6" fmla="*/ 3549241 w 4063935"/>
              <a:gd name="connsiteY6" fmla="*/ 1392139 h 3397850"/>
              <a:gd name="connsiteX7" fmla="*/ 3117576 w 4063935"/>
              <a:gd name="connsiteY7" fmla="*/ 1752520 h 3397850"/>
              <a:gd name="connsiteX8" fmla="*/ 2613967 w 4063935"/>
              <a:gd name="connsiteY8" fmla="*/ 1968748 h 3397850"/>
              <a:gd name="connsiteX9" fmla="*/ 2254247 w 4063935"/>
              <a:gd name="connsiteY9" fmla="*/ 2112900 h 3397850"/>
              <a:gd name="connsiteX10" fmla="*/ 2182302 w 4063935"/>
              <a:gd name="connsiteY10" fmla="*/ 2473281 h 3397850"/>
              <a:gd name="connsiteX11" fmla="*/ 1919332 w 4063935"/>
              <a:gd name="connsiteY11" fmla="*/ 2668781 h 3397850"/>
              <a:gd name="connsiteX12" fmla="*/ 1374120 w 4063935"/>
              <a:gd name="connsiteY12" fmla="*/ 3334362 h 3397850"/>
              <a:gd name="connsiteX13" fmla="*/ 14166 w 4063935"/>
              <a:gd name="connsiteY13" fmla="*/ 3049712 h 3397850"/>
              <a:gd name="connsiteX14" fmla="*/ 1459119 w 4063935"/>
              <a:gd name="connsiteY14" fmla="*/ 2765064 h 3397850"/>
              <a:gd name="connsiteX15" fmla="*/ 1606749 w 4063935"/>
              <a:gd name="connsiteY15" fmla="*/ 2257053 h 3397850"/>
              <a:gd name="connsiteX16" fmla="*/ 1894525 w 4063935"/>
              <a:gd name="connsiteY16" fmla="*/ 1680443 h 3397850"/>
              <a:gd name="connsiteX17" fmla="*/ 2326190 w 4063935"/>
              <a:gd name="connsiteY17" fmla="*/ 1536291 h 3397850"/>
              <a:gd name="connsiteX18" fmla="*/ 2973687 w 4063935"/>
              <a:gd name="connsiteY18" fmla="*/ 1031758 h 3397850"/>
              <a:gd name="connsiteX19" fmla="*/ 3477297 w 4063935"/>
              <a:gd name="connsiteY19" fmla="*/ 1031757 h 3397850"/>
              <a:gd name="connsiteX20" fmla="*/ 3621185 w 4063935"/>
              <a:gd name="connsiteY20" fmla="*/ 887605 h 3397850"/>
              <a:gd name="connsiteX21" fmla="*/ 3477297 w 4063935"/>
              <a:gd name="connsiteY21" fmla="*/ 743453 h 3397850"/>
              <a:gd name="connsiteX22" fmla="*/ 3405352 w 4063935"/>
              <a:gd name="connsiteY22" fmla="*/ 599300 h 3397850"/>
              <a:gd name="connsiteX23" fmla="*/ 3045632 w 4063935"/>
              <a:gd name="connsiteY23" fmla="*/ 599301 h 3397850"/>
              <a:gd name="connsiteX24" fmla="*/ 2829799 w 4063935"/>
              <a:gd name="connsiteY24" fmla="*/ 455149 h 3397850"/>
              <a:gd name="connsiteX25" fmla="*/ 2757855 w 4063935"/>
              <a:gd name="connsiteY25" fmla="*/ 238921 h 3397850"/>
              <a:gd name="connsiteX26" fmla="*/ 3045632 w 4063935"/>
              <a:gd name="connsiteY26" fmla="*/ 94769 h 3397850"/>
              <a:gd name="connsiteX27" fmla="*/ 3439198 w 4063935"/>
              <a:gd name="connsiteY27" fmla="*/ 0 h 3397850"/>
              <a:gd name="connsiteX0" fmla="*/ 3693601 w 4063935"/>
              <a:gd name="connsiteY0" fmla="*/ 94414 h 3397850"/>
              <a:gd name="connsiteX1" fmla="*/ 3621594 w 4063935"/>
              <a:gd name="connsiteY1" fmla="*/ 238430 h 3397850"/>
              <a:gd name="connsiteX2" fmla="*/ 3477297 w 4063935"/>
              <a:gd name="connsiteY2" fmla="*/ 527225 h 3397850"/>
              <a:gd name="connsiteX3" fmla="*/ 3693129 w 4063935"/>
              <a:gd name="connsiteY3" fmla="*/ 815529 h 3397850"/>
              <a:gd name="connsiteX4" fmla="*/ 4052850 w 4063935"/>
              <a:gd name="connsiteY4" fmla="*/ 1103833 h 3397850"/>
              <a:gd name="connsiteX5" fmla="*/ 3837017 w 4063935"/>
              <a:gd name="connsiteY5" fmla="*/ 1247986 h 3397850"/>
              <a:gd name="connsiteX6" fmla="*/ 3549241 w 4063935"/>
              <a:gd name="connsiteY6" fmla="*/ 1392139 h 3397850"/>
              <a:gd name="connsiteX7" fmla="*/ 3117576 w 4063935"/>
              <a:gd name="connsiteY7" fmla="*/ 1752520 h 3397850"/>
              <a:gd name="connsiteX8" fmla="*/ 2613967 w 4063935"/>
              <a:gd name="connsiteY8" fmla="*/ 1968748 h 3397850"/>
              <a:gd name="connsiteX9" fmla="*/ 2254247 w 4063935"/>
              <a:gd name="connsiteY9" fmla="*/ 2112900 h 3397850"/>
              <a:gd name="connsiteX10" fmla="*/ 2182302 w 4063935"/>
              <a:gd name="connsiteY10" fmla="*/ 2473281 h 3397850"/>
              <a:gd name="connsiteX11" fmla="*/ 1919332 w 4063935"/>
              <a:gd name="connsiteY11" fmla="*/ 2668781 h 3397850"/>
              <a:gd name="connsiteX12" fmla="*/ 1374120 w 4063935"/>
              <a:gd name="connsiteY12" fmla="*/ 3334362 h 3397850"/>
              <a:gd name="connsiteX13" fmla="*/ 14166 w 4063935"/>
              <a:gd name="connsiteY13" fmla="*/ 3049712 h 3397850"/>
              <a:gd name="connsiteX14" fmla="*/ 1459119 w 4063935"/>
              <a:gd name="connsiteY14" fmla="*/ 2765064 h 3397850"/>
              <a:gd name="connsiteX15" fmla="*/ 1606749 w 4063935"/>
              <a:gd name="connsiteY15" fmla="*/ 2257053 h 3397850"/>
              <a:gd name="connsiteX16" fmla="*/ 1894525 w 4063935"/>
              <a:gd name="connsiteY16" fmla="*/ 1680443 h 3397850"/>
              <a:gd name="connsiteX17" fmla="*/ 2326190 w 4063935"/>
              <a:gd name="connsiteY17" fmla="*/ 1536291 h 3397850"/>
              <a:gd name="connsiteX18" fmla="*/ 2973687 w 4063935"/>
              <a:gd name="connsiteY18" fmla="*/ 1031758 h 3397850"/>
              <a:gd name="connsiteX19" fmla="*/ 3477297 w 4063935"/>
              <a:gd name="connsiteY19" fmla="*/ 1031757 h 3397850"/>
              <a:gd name="connsiteX20" fmla="*/ 3621185 w 4063935"/>
              <a:gd name="connsiteY20" fmla="*/ 887605 h 3397850"/>
              <a:gd name="connsiteX21" fmla="*/ 3477297 w 4063935"/>
              <a:gd name="connsiteY21" fmla="*/ 743453 h 3397850"/>
              <a:gd name="connsiteX22" fmla="*/ 3405352 w 4063935"/>
              <a:gd name="connsiteY22" fmla="*/ 599300 h 3397850"/>
              <a:gd name="connsiteX23" fmla="*/ 3045632 w 4063935"/>
              <a:gd name="connsiteY23" fmla="*/ 599301 h 3397850"/>
              <a:gd name="connsiteX24" fmla="*/ 2829799 w 4063935"/>
              <a:gd name="connsiteY24" fmla="*/ 455149 h 3397850"/>
              <a:gd name="connsiteX25" fmla="*/ 2757855 w 4063935"/>
              <a:gd name="connsiteY25" fmla="*/ 238921 h 3397850"/>
              <a:gd name="connsiteX26" fmla="*/ 3045632 w 4063935"/>
              <a:gd name="connsiteY26" fmla="*/ 94769 h 3397850"/>
              <a:gd name="connsiteX27" fmla="*/ 3439198 w 4063935"/>
              <a:gd name="connsiteY27" fmla="*/ 0 h 3397850"/>
              <a:gd name="connsiteX0" fmla="*/ 3804334 w 4174668"/>
              <a:gd name="connsiteY0" fmla="*/ 94414 h 3438231"/>
              <a:gd name="connsiteX1" fmla="*/ 3732327 w 4174668"/>
              <a:gd name="connsiteY1" fmla="*/ 238430 h 3438231"/>
              <a:gd name="connsiteX2" fmla="*/ 3588030 w 4174668"/>
              <a:gd name="connsiteY2" fmla="*/ 527225 h 3438231"/>
              <a:gd name="connsiteX3" fmla="*/ 3803862 w 4174668"/>
              <a:gd name="connsiteY3" fmla="*/ 815529 h 3438231"/>
              <a:gd name="connsiteX4" fmla="*/ 4163583 w 4174668"/>
              <a:gd name="connsiteY4" fmla="*/ 1103833 h 3438231"/>
              <a:gd name="connsiteX5" fmla="*/ 3947750 w 4174668"/>
              <a:gd name="connsiteY5" fmla="*/ 1247986 h 3438231"/>
              <a:gd name="connsiteX6" fmla="*/ 3659974 w 4174668"/>
              <a:gd name="connsiteY6" fmla="*/ 1392139 h 3438231"/>
              <a:gd name="connsiteX7" fmla="*/ 3228309 w 4174668"/>
              <a:gd name="connsiteY7" fmla="*/ 1752520 h 3438231"/>
              <a:gd name="connsiteX8" fmla="*/ 2724700 w 4174668"/>
              <a:gd name="connsiteY8" fmla="*/ 1968748 h 3438231"/>
              <a:gd name="connsiteX9" fmla="*/ 2364980 w 4174668"/>
              <a:gd name="connsiteY9" fmla="*/ 2112900 h 3438231"/>
              <a:gd name="connsiteX10" fmla="*/ 2293035 w 4174668"/>
              <a:gd name="connsiteY10" fmla="*/ 2473281 h 3438231"/>
              <a:gd name="connsiteX11" fmla="*/ 2030065 w 4174668"/>
              <a:gd name="connsiteY11" fmla="*/ 2668781 h 3438231"/>
              <a:gd name="connsiteX12" fmla="*/ 1484853 w 4174668"/>
              <a:gd name="connsiteY12" fmla="*/ 3334362 h 3438231"/>
              <a:gd name="connsiteX13" fmla="*/ 820457 w 4174668"/>
              <a:gd name="connsiteY13" fmla="*/ 3291994 h 3438231"/>
              <a:gd name="connsiteX14" fmla="*/ 124899 w 4174668"/>
              <a:gd name="connsiteY14" fmla="*/ 3049712 h 3438231"/>
              <a:gd name="connsiteX15" fmla="*/ 1569852 w 4174668"/>
              <a:gd name="connsiteY15" fmla="*/ 2765064 h 3438231"/>
              <a:gd name="connsiteX16" fmla="*/ 1717482 w 4174668"/>
              <a:gd name="connsiteY16" fmla="*/ 2257053 h 3438231"/>
              <a:gd name="connsiteX17" fmla="*/ 2005258 w 4174668"/>
              <a:gd name="connsiteY17" fmla="*/ 1680443 h 3438231"/>
              <a:gd name="connsiteX18" fmla="*/ 2436923 w 4174668"/>
              <a:gd name="connsiteY18" fmla="*/ 1536291 h 3438231"/>
              <a:gd name="connsiteX19" fmla="*/ 3084420 w 4174668"/>
              <a:gd name="connsiteY19" fmla="*/ 1031758 h 3438231"/>
              <a:gd name="connsiteX20" fmla="*/ 3588030 w 4174668"/>
              <a:gd name="connsiteY20" fmla="*/ 1031757 h 3438231"/>
              <a:gd name="connsiteX21" fmla="*/ 3731918 w 4174668"/>
              <a:gd name="connsiteY21" fmla="*/ 887605 h 3438231"/>
              <a:gd name="connsiteX22" fmla="*/ 3588030 w 4174668"/>
              <a:gd name="connsiteY22" fmla="*/ 743453 h 3438231"/>
              <a:gd name="connsiteX23" fmla="*/ 3516085 w 4174668"/>
              <a:gd name="connsiteY23" fmla="*/ 599300 h 3438231"/>
              <a:gd name="connsiteX24" fmla="*/ 3156365 w 4174668"/>
              <a:gd name="connsiteY24" fmla="*/ 599301 h 3438231"/>
              <a:gd name="connsiteX25" fmla="*/ 2940532 w 4174668"/>
              <a:gd name="connsiteY25" fmla="*/ 455149 h 3438231"/>
              <a:gd name="connsiteX26" fmla="*/ 2868588 w 4174668"/>
              <a:gd name="connsiteY26" fmla="*/ 238921 h 3438231"/>
              <a:gd name="connsiteX27" fmla="*/ 3156365 w 4174668"/>
              <a:gd name="connsiteY27" fmla="*/ 94769 h 3438231"/>
              <a:gd name="connsiteX28" fmla="*/ 3549931 w 4174668"/>
              <a:gd name="connsiteY28" fmla="*/ 0 h 3438231"/>
              <a:gd name="connsiteX0" fmla="*/ 3906094 w 4276428"/>
              <a:gd name="connsiteY0" fmla="*/ 94414 h 3666452"/>
              <a:gd name="connsiteX1" fmla="*/ 3834087 w 4276428"/>
              <a:gd name="connsiteY1" fmla="*/ 238430 h 3666452"/>
              <a:gd name="connsiteX2" fmla="*/ 3689790 w 4276428"/>
              <a:gd name="connsiteY2" fmla="*/ 527225 h 3666452"/>
              <a:gd name="connsiteX3" fmla="*/ 3905622 w 4276428"/>
              <a:gd name="connsiteY3" fmla="*/ 815529 h 3666452"/>
              <a:gd name="connsiteX4" fmla="*/ 4265343 w 4276428"/>
              <a:gd name="connsiteY4" fmla="*/ 1103833 h 3666452"/>
              <a:gd name="connsiteX5" fmla="*/ 4049510 w 4276428"/>
              <a:gd name="connsiteY5" fmla="*/ 1247986 h 3666452"/>
              <a:gd name="connsiteX6" fmla="*/ 3761734 w 4276428"/>
              <a:gd name="connsiteY6" fmla="*/ 1392139 h 3666452"/>
              <a:gd name="connsiteX7" fmla="*/ 3330069 w 4276428"/>
              <a:gd name="connsiteY7" fmla="*/ 1752520 h 3666452"/>
              <a:gd name="connsiteX8" fmla="*/ 2826460 w 4276428"/>
              <a:gd name="connsiteY8" fmla="*/ 1968748 h 3666452"/>
              <a:gd name="connsiteX9" fmla="*/ 2466740 w 4276428"/>
              <a:gd name="connsiteY9" fmla="*/ 2112900 h 3666452"/>
              <a:gd name="connsiteX10" fmla="*/ 2394795 w 4276428"/>
              <a:gd name="connsiteY10" fmla="*/ 2473281 h 3666452"/>
              <a:gd name="connsiteX11" fmla="*/ 2131825 w 4276428"/>
              <a:gd name="connsiteY11" fmla="*/ 2668781 h 3666452"/>
              <a:gd name="connsiteX12" fmla="*/ 1586613 w 4276428"/>
              <a:gd name="connsiteY12" fmla="*/ 3334362 h 3666452"/>
              <a:gd name="connsiteX13" fmla="*/ 311657 w 4276428"/>
              <a:gd name="connsiteY13" fmla="*/ 3619010 h 3666452"/>
              <a:gd name="connsiteX14" fmla="*/ 226659 w 4276428"/>
              <a:gd name="connsiteY14" fmla="*/ 3049712 h 3666452"/>
              <a:gd name="connsiteX15" fmla="*/ 1671612 w 4276428"/>
              <a:gd name="connsiteY15" fmla="*/ 2765064 h 3666452"/>
              <a:gd name="connsiteX16" fmla="*/ 1819242 w 4276428"/>
              <a:gd name="connsiteY16" fmla="*/ 2257053 h 3666452"/>
              <a:gd name="connsiteX17" fmla="*/ 2107018 w 4276428"/>
              <a:gd name="connsiteY17" fmla="*/ 1680443 h 3666452"/>
              <a:gd name="connsiteX18" fmla="*/ 2538683 w 4276428"/>
              <a:gd name="connsiteY18" fmla="*/ 1536291 h 3666452"/>
              <a:gd name="connsiteX19" fmla="*/ 3186180 w 4276428"/>
              <a:gd name="connsiteY19" fmla="*/ 1031758 h 3666452"/>
              <a:gd name="connsiteX20" fmla="*/ 3689790 w 4276428"/>
              <a:gd name="connsiteY20" fmla="*/ 1031757 h 3666452"/>
              <a:gd name="connsiteX21" fmla="*/ 3833678 w 4276428"/>
              <a:gd name="connsiteY21" fmla="*/ 887605 h 3666452"/>
              <a:gd name="connsiteX22" fmla="*/ 3689790 w 4276428"/>
              <a:gd name="connsiteY22" fmla="*/ 743453 h 3666452"/>
              <a:gd name="connsiteX23" fmla="*/ 3617845 w 4276428"/>
              <a:gd name="connsiteY23" fmla="*/ 599300 h 3666452"/>
              <a:gd name="connsiteX24" fmla="*/ 3258125 w 4276428"/>
              <a:gd name="connsiteY24" fmla="*/ 599301 h 3666452"/>
              <a:gd name="connsiteX25" fmla="*/ 3042292 w 4276428"/>
              <a:gd name="connsiteY25" fmla="*/ 455149 h 3666452"/>
              <a:gd name="connsiteX26" fmla="*/ 2970348 w 4276428"/>
              <a:gd name="connsiteY26" fmla="*/ 238921 h 3666452"/>
              <a:gd name="connsiteX27" fmla="*/ 3258125 w 4276428"/>
              <a:gd name="connsiteY27" fmla="*/ 94769 h 3666452"/>
              <a:gd name="connsiteX28" fmla="*/ 3651691 w 4276428"/>
              <a:gd name="connsiteY28" fmla="*/ 0 h 3666452"/>
              <a:gd name="connsiteX0" fmla="*/ 3906094 w 4276428"/>
              <a:gd name="connsiteY0" fmla="*/ 94414 h 3666452"/>
              <a:gd name="connsiteX1" fmla="*/ 3834087 w 4276428"/>
              <a:gd name="connsiteY1" fmla="*/ 238430 h 3666452"/>
              <a:gd name="connsiteX2" fmla="*/ 3689790 w 4276428"/>
              <a:gd name="connsiteY2" fmla="*/ 527225 h 3666452"/>
              <a:gd name="connsiteX3" fmla="*/ 3905622 w 4276428"/>
              <a:gd name="connsiteY3" fmla="*/ 815529 h 3666452"/>
              <a:gd name="connsiteX4" fmla="*/ 4265343 w 4276428"/>
              <a:gd name="connsiteY4" fmla="*/ 1103833 h 3666452"/>
              <a:gd name="connsiteX5" fmla="*/ 4049510 w 4276428"/>
              <a:gd name="connsiteY5" fmla="*/ 1247986 h 3666452"/>
              <a:gd name="connsiteX6" fmla="*/ 3761734 w 4276428"/>
              <a:gd name="connsiteY6" fmla="*/ 1392139 h 3666452"/>
              <a:gd name="connsiteX7" fmla="*/ 3330069 w 4276428"/>
              <a:gd name="connsiteY7" fmla="*/ 1752520 h 3666452"/>
              <a:gd name="connsiteX8" fmla="*/ 2826460 w 4276428"/>
              <a:gd name="connsiteY8" fmla="*/ 1968748 h 3666452"/>
              <a:gd name="connsiteX9" fmla="*/ 2466740 w 4276428"/>
              <a:gd name="connsiteY9" fmla="*/ 2112900 h 3666452"/>
              <a:gd name="connsiteX10" fmla="*/ 2394795 w 4276428"/>
              <a:gd name="connsiteY10" fmla="*/ 2473281 h 3666452"/>
              <a:gd name="connsiteX11" fmla="*/ 2131825 w 4276428"/>
              <a:gd name="connsiteY11" fmla="*/ 2668781 h 3666452"/>
              <a:gd name="connsiteX12" fmla="*/ 1586613 w 4276428"/>
              <a:gd name="connsiteY12" fmla="*/ 3334362 h 3666452"/>
              <a:gd name="connsiteX13" fmla="*/ 311657 w 4276428"/>
              <a:gd name="connsiteY13" fmla="*/ 3619010 h 3666452"/>
              <a:gd name="connsiteX14" fmla="*/ 226659 w 4276428"/>
              <a:gd name="connsiteY14" fmla="*/ 3049712 h 3666452"/>
              <a:gd name="connsiteX15" fmla="*/ 1671612 w 4276428"/>
              <a:gd name="connsiteY15" fmla="*/ 2765064 h 3666452"/>
              <a:gd name="connsiteX16" fmla="*/ 1819242 w 4276428"/>
              <a:gd name="connsiteY16" fmla="*/ 2257053 h 3666452"/>
              <a:gd name="connsiteX17" fmla="*/ 2107018 w 4276428"/>
              <a:gd name="connsiteY17" fmla="*/ 1680443 h 3666452"/>
              <a:gd name="connsiteX18" fmla="*/ 2538683 w 4276428"/>
              <a:gd name="connsiteY18" fmla="*/ 1536291 h 3666452"/>
              <a:gd name="connsiteX19" fmla="*/ 3186180 w 4276428"/>
              <a:gd name="connsiteY19" fmla="*/ 1031758 h 3666452"/>
              <a:gd name="connsiteX20" fmla="*/ 3689790 w 4276428"/>
              <a:gd name="connsiteY20" fmla="*/ 1031757 h 3666452"/>
              <a:gd name="connsiteX21" fmla="*/ 3833678 w 4276428"/>
              <a:gd name="connsiteY21" fmla="*/ 887605 h 3666452"/>
              <a:gd name="connsiteX22" fmla="*/ 3689790 w 4276428"/>
              <a:gd name="connsiteY22" fmla="*/ 743453 h 3666452"/>
              <a:gd name="connsiteX23" fmla="*/ 3617845 w 4276428"/>
              <a:gd name="connsiteY23" fmla="*/ 599300 h 3666452"/>
              <a:gd name="connsiteX24" fmla="*/ 3258125 w 4276428"/>
              <a:gd name="connsiteY24" fmla="*/ 599301 h 3666452"/>
              <a:gd name="connsiteX25" fmla="*/ 3042292 w 4276428"/>
              <a:gd name="connsiteY25" fmla="*/ 455149 h 3666452"/>
              <a:gd name="connsiteX26" fmla="*/ 2970348 w 4276428"/>
              <a:gd name="connsiteY26" fmla="*/ 238921 h 3666452"/>
              <a:gd name="connsiteX27" fmla="*/ 3258125 w 4276428"/>
              <a:gd name="connsiteY27" fmla="*/ 94769 h 3666452"/>
              <a:gd name="connsiteX28" fmla="*/ 3651691 w 4276428"/>
              <a:gd name="connsiteY28" fmla="*/ 0 h 3666452"/>
              <a:gd name="connsiteX0" fmla="*/ 3699921 w 4070255"/>
              <a:gd name="connsiteY0" fmla="*/ 94414 h 3666452"/>
              <a:gd name="connsiteX1" fmla="*/ 3627914 w 4070255"/>
              <a:gd name="connsiteY1" fmla="*/ 238430 h 3666452"/>
              <a:gd name="connsiteX2" fmla="*/ 3483617 w 4070255"/>
              <a:gd name="connsiteY2" fmla="*/ 527225 h 3666452"/>
              <a:gd name="connsiteX3" fmla="*/ 3699449 w 4070255"/>
              <a:gd name="connsiteY3" fmla="*/ 815529 h 3666452"/>
              <a:gd name="connsiteX4" fmla="*/ 4059170 w 4070255"/>
              <a:gd name="connsiteY4" fmla="*/ 1103833 h 3666452"/>
              <a:gd name="connsiteX5" fmla="*/ 3843337 w 4070255"/>
              <a:gd name="connsiteY5" fmla="*/ 1247986 h 3666452"/>
              <a:gd name="connsiteX6" fmla="*/ 3555561 w 4070255"/>
              <a:gd name="connsiteY6" fmla="*/ 1392139 h 3666452"/>
              <a:gd name="connsiteX7" fmla="*/ 3123896 w 4070255"/>
              <a:gd name="connsiteY7" fmla="*/ 1752520 h 3666452"/>
              <a:gd name="connsiteX8" fmla="*/ 2620287 w 4070255"/>
              <a:gd name="connsiteY8" fmla="*/ 1968748 h 3666452"/>
              <a:gd name="connsiteX9" fmla="*/ 2260567 w 4070255"/>
              <a:gd name="connsiteY9" fmla="*/ 2112900 h 3666452"/>
              <a:gd name="connsiteX10" fmla="*/ 2188622 w 4070255"/>
              <a:gd name="connsiteY10" fmla="*/ 2473281 h 3666452"/>
              <a:gd name="connsiteX11" fmla="*/ 1925652 w 4070255"/>
              <a:gd name="connsiteY11" fmla="*/ 2668781 h 3666452"/>
              <a:gd name="connsiteX12" fmla="*/ 1380440 w 4070255"/>
              <a:gd name="connsiteY12" fmla="*/ 3334362 h 3666452"/>
              <a:gd name="connsiteX13" fmla="*/ 105484 w 4070255"/>
              <a:gd name="connsiteY13" fmla="*/ 3619010 h 3666452"/>
              <a:gd name="connsiteX14" fmla="*/ 20486 w 4070255"/>
              <a:gd name="connsiteY14" fmla="*/ 3049712 h 3666452"/>
              <a:gd name="connsiteX15" fmla="*/ 1465439 w 4070255"/>
              <a:gd name="connsiteY15" fmla="*/ 2765064 h 3666452"/>
              <a:gd name="connsiteX16" fmla="*/ 1613069 w 4070255"/>
              <a:gd name="connsiteY16" fmla="*/ 2257053 h 3666452"/>
              <a:gd name="connsiteX17" fmla="*/ 1900845 w 4070255"/>
              <a:gd name="connsiteY17" fmla="*/ 1680443 h 3666452"/>
              <a:gd name="connsiteX18" fmla="*/ 2332510 w 4070255"/>
              <a:gd name="connsiteY18" fmla="*/ 1536291 h 3666452"/>
              <a:gd name="connsiteX19" fmla="*/ 2980007 w 4070255"/>
              <a:gd name="connsiteY19" fmla="*/ 1031758 h 3666452"/>
              <a:gd name="connsiteX20" fmla="*/ 3483617 w 4070255"/>
              <a:gd name="connsiteY20" fmla="*/ 1031757 h 3666452"/>
              <a:gd name="connsiteX21" fmla="*/ 3627505 w 4070255"/>
              <a:gd name="connsiteY21" fmla="*/ 887605 h 3666452"/>
              <a:gd name="connsiteX22" fmla="*/ 3483617 w 4070255"/>
              <a:gd name="connsiteY22" fmla="*/ 743453 h 3666452"/>
              <a:gd name="connsiteX23" fmla="*/ 3411672 w 4070255"/>
              <a:gd name="connsiteY23" fmla="*/ 599300 h 3666452"/>
              <a:gd name="connsiteX24" fmla="*/ 3051952 w 4070255"/>
              <a:gd name="connsiteY24" fmla="*/ 599301 h 3666452"/>
              <a:gd name="connsiteX25" fmla="*/ 2836119 w 4070255"/>
              <a:gd name="connsiteY25" fmla="*/ 455149 h 3666452"/>
              <a:gd name="connsiteX26" fmla="*/ 2764175 w 4070255"/>
              <a:gd name="connsiteY26" fmla="*/ 238921 h 3666452"/>
              <a:gd name="connsiteX27" fmla="*/ 3051952 w 4070255"/>
              <a:gd name="connsiteY27" fmla="*/ 94769 h 3666452"/>
              <a:gd name="connsiteX28" fmla="*/ 3445518 w 4070255"/>
              <a:gd name="connsiteY28" fmla="*/ 0 h 3666452"/>
              <a:gd name="connsiteX0" fmla="*/ 3699921 w 4070255"/>
              <a:gd name="connsiteY0" fmla="*/ 94414 h 3697475"/>
              <a:gd name="connsiteX1" fmla="*/ 3627914 w 4070255"/>
              <a:gd name="connsiteY1" fmla="*/ 238430 h 3697475"/>
              <a:gd name="connsiteX2" fmla="*/ 3483617 w 4070255"/>
              <a:gd name="connsiteY2" fmla="*/ 527225 h 3697475"/>
              <a:gd name="connsiteX3" fmla="*/ 3699449 w 4070255"/>
              <a:gd name="connsiteY3" fmla="*/ 815529 h 3697475"/>
              <a:gd name="connsiteX4" fmla="*/ 4059170 w 4070255"/>
              <a:gd name="connsiteY4" fmla="*/ 1103833 h 3697475"/>
              <a:gd name="connsiteX5" fmla="*/ 3843337 w 4070255"/>
              <a:gd name="connsiteY5" fmla="*/ 1247986 h 3697475"/>
              <a:gd name="connsiteX6" fmla="*/ 3555561 w 4070255"/>
              <a:gd name="connsiteY6" fmla="*/ 1392139 h 3697475"/>
              <a:gd name="connsiteX7" fmla="*/ 3123896 w 4070255"/>
              <a:gd name="connsiteY7" fmla="*/ 1752520 h 3697475"/>
              <a:gd name="connsiteX8" fmla="*/ 2620287 w 4070255"/>
              <a:gd name="connsiteY8" fmla="*/ 1968748 h 3697475"/>
              <a:gd name="connsiteX9" fmla="*/ 2260567 w 4070255"/>
              <a:gd name="connsiteY9" fmla="*/ 2112900 h 3697475"/>
              <a:gd name="connsiteX10" fmla="*/ 2188622 w 4070255"/>
              <a:gd name="connsiteY10" fmla="*/ 2473281 h 3697475"/>
              <a:gd name="connsiteX11" fmla="*/ 1925652 w 4070255"/>
              <a:gd name="connsiteY11" fmla="*/ 2668781 h 3697475"/>
              <a:gd name="connsiteX12" fmla="*/ 1380440 w 4070255"/>
              <a:gd name="connsiteY12" fmla="*/ 3334362 h 3697475"/>
              <a:gd name="connsiteX13" fmla="*/ 622997 w 4070255"/>
              <a:gd name="connsiteY13" fmla="*/ 3520505 h 3697475"/>
              <a:gd name="connsiteX14" fmla="*/ 105484 w 4070255"/>
              <a:gd name="connsiteY14" fmla="*/ 3619010 h 3697475"/>
              <a:gd name="connsiteX15" fmla="*/ 20486 w 4070255"/>
              <a:gd name="connsiteY15" fmla="*/ 3049712 h 3697475"/>
              <a:gd name="connsiteX16" fmla="*/ 1465439 w 4070255"/>
              <a:gd name="connsiteY16" fmla="*/ 2765064 h 3697475"/>
              <a:gd name="connsiteX17" fmla="*/ 1613069 w 4070255"/>
              <a:gd name="connsiteY17" fmla="*/ 2257053 h 3697475"/>
              <a:gd name="connsiteX18" fmla="*/ 1900845 w 4070255"/>
              <a:gd name="connsiteY18" fmla="*/ 1680443 h 3697475"/>
              <a:gd name="connsiteX19" fmla="*/ 2332510 w 4070255"/>
              <a:gd name="connsiteY19" fmla="*/ 1536291 h 3697475"/>
              <a:gd name="connsiteX20" fmla="*/ 2980007 w 4070255"/>
              <a:gd name="connsiteY20" fmla="*/ 1031758 h 3697475"/>
              <a:gd name="connsiteX21" fmla="*/ 3483617 w 4070255"/>
              <a:gd name="connsiteY21" fmla="*/ 1031757 h 3697475"/>
              <a:gd name="connsiteX22" fmla="*/ 3627505 w 4070255"/>
              <a:gd name="connsiteY22" fmla="*/ 887605 h 3697475"/>
              <a:gd name="connsiteX23" fmla="*/ 3483617 w 4070255"/>
              <a:gd name="connsiteY23" fmla="*/ 743453 h 3697475"/>
              <a:gd name="connsiteX24" fmla="*/ 3411672 w 4070255"/>
              <a:gd name="connsiteY24" fmla="*/ 599300 h 3697475"/>
              <a:gd name="connsiteX25" fmla="*/ 3051952 w 4070255"/>
              <a:gd name="connsiteY25" fmla="*/ 599301 h 3697475"/>
              <a:gd name="connsiteX26" fmla="*/ 2836119 w 4070255"/>
              <a:gd name="connsiteY26" fmla="*/ 455149 h 3697475"/>
              <a:gd name="connsiteX27" fmla="*/ 2764175 w 4070255"/>
              <a:gd name="connsiteY27" fmla="*/ 238921 h 3697475"/>
              <a:gd name="connsiteX28" fmla="*/ 3051952 w 4070255"/>
              <a:gd name="connsiteY28" fmla="*/ 94769 h 3697475"/>
              <a:gd name="connsiteX29" fmla="*/ 3445518 w 4070255"/>
              <a:gd name="connsiteY29" fmla="*/ 0 h 3697475"/>
              <a:gd name="connsiteX0" fmla="*/ 3806930 w 4177264"/>
              <a:gd name="connsiteY0" fmla="*/ 94414 h 3951100"/>
              <a:gd name="connsiteX1" fmla="*/ 3734923 w 4177264"/>
              <a:gd name="connsiteY1" fmla="*/ 238430 h 3951100"/>
              <a:gd name="connsiteX2" fmla="*/ 3590626 w 4177264"/>
              <a:gd name="connsiteY2" fmla="*/ 527225 h 3951100"/>
              <a:gd name="connsiteX3" fmla="*/ 3806458 w 4177264"/>
              <a:gd name="connsiteY3" fmla="*/ 815529 h 3951100"/>
              <a:gd name="connsiteX4" fmla="*/ 4166179 w 4177264"/>
              <a:gd name="connsiteY4" fmla="*/ 1103833 h 3951100"/>
              <a:gd name="connsiteX5" fmla="*/ 3950346 w 4177264"/>
              <a:gd name="connsiteY5" fmla="*/ 1247986 h 3951100"/>
              <a:gd name="connsiteX6" fmla="*/ 3662570 w 4177264"/>
              <a:gd name="connsiteY6" fmla="*/ 1392139 h 3951100"/>
              <a:gd name="connsiteX7" fmla="*/ 3230905 w 4177264"/>
              <a:gd name="connsiteY7" fmla="*/ 1752520 h 3951100"/>
              <a:gd name="connsiteX8" fmla="*/ 2727296 w 4177264"/>
              <a:gd name="connsiteY8" fmla="*/ 1968748 h 3951100"/>
              <a:gd name="connsiteX9" fmla="*/ 2367576 w 4177264"/>
              <a:gd name="connsiteY9" fmla="*/ 2112900 h 3951100"/>
              <a:gd name="connsiteX10" fmla="*/ 2295631 w 4177264"/>
              <a:gd name="connsiteY10" fmla="*/ 2473281 h 3951100"/>
              <a:gd name="connsiteX11" fmla="*/ 2032661 w 4177264"/>
              <a:gd name="connsiteY11" fmla="*/ 2668781 h 3951100"/>
              <a:gd name="connsiteX12" fmla="*/ 1487449 w 4177264"/>
              <a:gd name="connsiteY12" fmla="*/ 3334362 h 3951100"/>
              <a:gd name="connsiteX13" fmla="*/ 212493 w 4177264"/>
              <a:gd name="connsiteY13" fmla="*/ 3903659 h 3951100"/>
              <a:gd name="connsiteX14" fmla="*/ 212493 w 4177264"/>
              <a:gd name="connsiteY14" fmla="*/ 3619010 h 3951100"/>
              <a:gd name="connsiteX15" fmla="*/ 127495 w 4177264"/>
              <a:gd name="connsiteY15" fmla="*/ 3049712 h 3951100"/>
              <a:gd name="connsiteX16" fmla="*/ 1572448 w 4177264"/>
              <a:gd name="connsiteY16" fmla="*/ 2765064 h 3951100"/>
              <a:gd name="connsiteX17" fmla="*/ 1720078 w 4177264"/>
              <a:gd name="connsiteY17" fmla="*/ 2257053 h 3951100"/>
              <a:gd name="connsiteX18" fmla="*/ 2007854 w 4177264"/>
              <a:gd name="connsiteY18" fmla="*/ 1680443 h 3951100"/>
              <a:gd name="connsiteX19" fmla="*/ 2439519 w 4177264"/>
              <a:gd name="connsiteY19" fmla="*/ 1536291 h 3951100"/>
              <a:gd name="connsiteX20" fmla="*/ 3087016 w 4177264"/>
              <a:gd name="connsiteY20" fmla="*/ 1031758 h 3951100"/>
              <a:gd name="connsiteX21" fmla="*/ 3590626 w 4177264"/>
              <a:gd name="connsiteY21" fmla="*/ 1031757 h 3951100"/>
              <a:gd name="connsiteX22" fmla="*/ 3734514 w 4177264"/>
              <a:gd name="connsiteY22" fmla="*/ 887605 h 3951100"/>
              <a:gd name="connsiteX23" fmla="*/ 3590626 w 4177264"/>
              <a:gd name="connsiteY23" fmla="*/ 743453 h 3951100"/>
              <a:gd name="connsiteX24" fmla="*/ 3518681 w 4177264"/>
              <a:gd name="connsiteY24" fmla="*/ 599300 h 3951100"/>
              <a:gd name="connsiteX25" fmla="*/ 3158961 w 4177264"/>
              <a:gd name="connsiteY25" fmla="*/ 599301 h 3951100"/>
              <a:gd name="connsiteX26" fmla="*/ 2943128 w 4177264"/>
              <a:gd name="connsiteY26" fmla="*/ 455149 h 3951100"/>
              <a:gd name="connsiteX27" fmla="*/ 2871184 w 4177264"/>
              <a:gd name="connsiteY27" fmla="*/ 238921 h 3951100"/>
              <a:gd name="connsiteX28" fmla="*/ 3158961 w 4177264"/>
              <a:gd name="connsiteY28" fmla="*/ 94769 h 3951100"/>
              <a:gd name="connsiteX29" fmla="*/ 3552527 w 4177264"/>
              <a:gd name="connsiteY29" fmla="*/ 0 h 3951100"/>
              <a:gd name="connsiteX0" fmla="*/ 3699921 w 4070255"/>
              <a:gd name="connsiteY0" fmla="*/ 94414 h 3904553"/>
              <a:gd name="connsiteX1" fmla="*/ 3627914 w 4070255"/>
              <a:gd name="connsiteY1" fmla="*/ 238430 h 3904553"/>
              <a:gd name="connsiteX2" fmla="*/ 3483617 w 4070255"/>
              <a:gd name="connsiteY2" fmla="*/ 527225 h 3904553"/>
              <a:gd name="connsiteX3" fmla="*/ 3699449 w 4070255"/>
              <a:gd name="connsiteY3" fmla="*/ 815529 h 3904553"/>
              <a:gd name="connsiteX4" fmla="*/ 4059170 w 4070255"/>
              <a:gd name="connsiteY4" fmla="*/ 1103833 h 3904553"/>
              <a:gd name="connsiteX5" fmla="*/ 3843337 w 4070255"/>
              <a:gd name="connsiteY5" fmla="*/ 1247986 h 3904553"/>
              <a:gd name="connsiteX6" fmla="*/ 3555561 w 4070255"/>
              <a:gd name="connsiteY6" fmla="*/ 1392139 h 3904553"/>
              <a:gd name="connsiteX7" fmla="*/ 3123896 w 4070255"/>
              <a:gd name="connsiteY7" fmla="*/ 1752520 h 3904553"/>
              <a:gd name="connsiteX8" fmla="*/ 2620287 w 4070255"/>
              <a:gd name="connsiteY8" fmla="*/ 1968748 h 3904553"/>
              <a:gd name="connsiteX9" fmla="*/ 2260567 w 4070255"/>
              <a:gd name="connsiteY9" fmla="*/ 2112900 h 3904553"/>
              <a:gd name="connsiteX10" fmla="*/ 2188622 w 4070255"/>
              <a:gd name="connsiteY10" fmla="*/ 2473281 h 3904553"/>
              <a:gd name="connsiteX11" fmla="*/ 1925652 w 4070255"/>
              <a:gd name="connsiteY11" fmla="*/ 2668781 h 3904553"/>
              <a:gd name="connsiteX12" fmla="*/ 1380440 w 4070255"/>
              <a:gd name="connsiteY12" fmla="*/ 3334362 h 3904553"/>
              <a:gd name="connsiteX13" fmla="*/ 734654 w 4070255"/>
              <a:gd name="connsiteY13" fmla="*/ 3624374 h 3904553"/>
              <a:gd name="connsiteX14" fmla="*/ 105484 w 4070255"/>
              <a:gd name="connsiteY14" fmla="*/ 3903659 h 3904553"/>
              <a:gd name="connsiteX15" fmla="*/ 105484 w 4070255"/>
              <a:gd name="connsiteY15" fmla="*/ 3619010 h 3904553"/>
              <a:gd name="connsiteX16" fmla="*/ 20486 w 4070255"/>
              <a:gd name="connsiteY16" fmla="*/ 3049712 h 3904553"/>
              <a:gd name="connsiteX17" fmla="*/ 1465439 w 4070255"/>
              <a:gd name="connsiteY17" fmla="*/ 2765064 h 3904553"/>
              <a:gd name="connsiteX18" fmla="*/ 1613069 w 4070255"/>
              <a:gd name="connsiteY18" fmla="*/ 2257053 h 3904553"/>
              <a:gd name="connsiteX19" fmla="*/ 1900845 w 4070255"/>
              <a:gd name="connsiteY19" fmla="*/ 1680443 h 3904553"/>
              <a:gd name="connsiteX20" fmla="*/ 2332510 w 4070255"/>
              <a:gd name="connsiteY20" fmla="*/ 1536291 h 3904553"/>
              <a:gd name="connsiteX21" fmla="*/ 2980007 w 4070255"/>
              <a:gd name="connsiteY21" fmla="*/ 1031758 h 3904553"/>
              <a:gd name="connsiteX22" fmla="*/ 3483617 w 4070255"/>
              <a:gd name="connsiteY22" fmla="*/ 1031757 h 3904553"/>
              <a:gd name="connsiteX23" fmla="*/ 3627505 w 4070255"/>
              <a:gd name="connsiteY23" fmla="*/ 887605 h 3904553"/>
              <a:gd name="connsiteX24" fmla="*/ 3483617 w 4070255"/>
              <a:gd name="connsiteY24" fmla="*/ 743453 h 3904553"/>
              <a:gd name="connsiteX25" fmla="*/ 3411672 w 4070255"/>
              <a:gd name="connsiteY25" fmla="*/ 599300 h 3904553"/>
              <a:gd name="connsiteX26" fmla="*/ 3051952 w 4070255"/>
              <a:gd name="connsiteY26" fmla="*/ 599301 h 3904553"/>
              <a:gd name="connsiteX27" fmla="*/ 2836119 w 4070255"/>
              <a:gd name="connsiteY27" fmla="*/ 455149 h 3904553"/>
              <a:gd name="connsiteX28" fmla="*/ 2764175 w 4070255"/>
              <a:gd name="connsiteY28" fmla="*/ 238921 h 3904553"/>
              <a:gd name="connsiteX29" fmla="*/ 3051952 w 4070255"/>
              <a:gd name="connsiteY29" fmla="*/ 94769 h 3904553"/>
              <a:gd name="connsiteX30" fmla="*/ 3445518 w 4070255"/>
              <a:gd name="connsiteY30" fmla="*/ 0 h 3904553"/>
              <a:gd name="connsiteX0" fmla="*/ 3699921 w 4070255"/>
              <a:gd name="connsiteY0" fmla="*/ 94414 h 4188307"/>
              <a:gd name="connsiteX1" fmla="*/ 3627914 w 4070255"/>
              <a:gd name="connsiteY1" fmla="*/ 238430 h 4188307"/>
              <a:gd name="connsiteX2" fmla="*/ 3483617 w 4070255"/>
              <a:gd name="connsiteY2" fmla="*/ 527225 h 4188307"/>
              <a:gd name="connsiteX3" fmla="*/ 3699449 w 4070255"/>
              <a:gd name="connsiteY3" fmla="*/ 815529 h 4188307"/>
              <a:gd name="connsiteX4" fmla="*/ 4059170 w 4070255"/>
              <a:gd name="connsiteY4" fmla="*/ 1103833 h 4188307"/>
              <a:gd name="connsiteX5" fmla="*/ 3843337 w 4070255"/>
              <a:gd name="connsiteY5" fmla="*/ 1247986 h 4188307"/>
              <a:gd name="connsiteX6" fmla="*/ 3555561 w 4070255"/>
              <a:gd name="connsiteY6" fmla="*/ 1392139 h 4188307"/>
              <a:gd name="connsiteX7" fmla="*/ 3123896 w 4070255"/>
              <a:gd name="connsiteY7" fmla="*/ 1752520 h 4188307"/>
              <a:gd name="connsiteX8" fmla="*/ 2620287 w 4070255"/>
              <a:gd name="connsiteY8" fmla="*/ 1968748 h 4188307"/>
              <a:gd name="connsiteX9" fmla="*/ 2260567 w 4070255"/>
              <a:gd name="connsiteY9" fmla="*/ 2112900 h 4188307"/>
              <a:gd name="connsiteX10" fmla="*/ 2188622 w 4070255"/>
              <a:gd name="connsiteY10" fmla="*/ 2473281 h 4188307"/>
              <a:gd name="connsiteX11" fmla="*/ 1925652 w 4070255"/>
              <a:gd name="connsiteY11" fmla="*/ 2668781 h 4188307"/>
              <a:gd name="connsiteX12" fmla="*/ 1380440 w 4070255"/>
              <a:gd name="connsiteY12" fmla="*/ 3334362 h 4188307"/>
              <a:gd name="connsiteX13" fmla="*/ 615468 w 4070255"/>
              <a:gd name="connsiteY13" fmla="*/ 4093424 h 4188307"/>
              <a:gd name="connsiteX14" fmla="*/ 105484 w 4070255"/>
              <a:gd name="connsiteY14" fmla="*/ 3903659 h 4188307"/>
              <a:gd name="connsiteX15" fmla="*/ 105484 w 4070255"/>
              <a:gd name="connsiteY15" fmla="*/ 3619010 h 4188307"/>
              <a:gd name="connsiteX16" fmla="*/ 20486 w 4070255"/>
              <a:gd name="connsiteY16" fmla="*/ 3049712 h 4188307"/>
              <a:gd name="connsiteX17" fmla="*/ 1465439 w 4070255"/>
              <a:gd name="connsiteY17" fmla="*/ 2765064 h 4188307"/>
              <a:gd name="connsiteX18" fmla="*/ 1613069 w 4070255"/>
              <a:gd name="connsiteY18" fmla="*/ 2257053 h 4188307"/>
              <a:gd name="connsiteX19" fmla="*/ 1900845 w 4070255"/>
              <a:gd name="connsiteY19" fmla="*/ 1680443 h 4188307"/>
              <a:gd name="connsiteX20" fmla="*/ 2332510 w 4070255"/>
              <a:gd name="connsiteY20" fmla="*/ 1536291 h 4188307"/>
              <a:gd name="connsiteX21" fmla="*/ 2980007 w 4070255"/>
              <a:gd name="connsiteY21" fmla="*/ 1031758 h 4188307"/>
              <a:gd name="connsiteX22" fmla="*/ 3483617 w 4070255"/>
              <a:gd name="connsiteY22" fmla="*/ 1031757 h 4188307"/>
              <a:gd name="connsiteX23" fmla="*/ 3627505 w 4070255"/>
              <a:gd name="connsiteY23" fmla="*/ 887605 h 4188307"/>
              <a:gd name="connsiteX24" fmla="*/ 3483617 w 4070255"/>
              <a:gd name="connsiteY24" fmla="*/ 743453 h 4188307"/>
              <a:gd name="connsiteX25" fmla="*/ 3411672 w 4070255"/>
              <a:gd name="connsiteY25" fmla="*/ 599300 h 4188307"/>
              <a:gd name="connsiteX26" fmla="*/ 3051952 w 4070255"/>
              <a:gd name="connsiteY26" fmla="*/ 599301 h 4188307"/>
              <a:gd name="connsiteX27" fmla="*/ 2836119 w 4070255"/>
              <a:gd name="connsiteY27" fmla="*/ 455149 h 4188307"/>
              <a:gd name="connsiteX28" fmla="*/ 2764175 w 4070255"/>
              <a:gd name="connsiteY28" fmla="*/ 238921 h 4188307"/>
              <a:gd name="connsiteX29" fmla="*/ 3051952 w 4070255"/>
              <a:gd name="connsiteY29" fmla="*/ 94769 h 4188307"/>
              <a:gd name="connsiteX30" fmla="*/ 3445518 w 4070255"/>
              <a:gd name="connsiteY30" fmla="*/ 0 h 4188307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0 w 4070255"/>
              <a:gd name="connsiteY12" fmla="*/ 3334362 h 3998541"/>
              <a:gd name="connsiteX13" fmla="*/ 615468 w 4070255"/>
              <a:gd name="connsiteY13" fmla="*/ 3903658 h 3998541"/>
              <a:gd name="connsiteX14" fmla="*/ 105484 w 4070255"/>
              <a:gd name="connsiteY14" fmla="*/ 3903659 h 3998541"/>
              <a:gd name="connsiteX15" fmla="*/ 105484 w 4070255"/>
              <a:gd name="connsiteY15" fmla="*/ 3619010 h 3998541"/>
              <a:gd name="connsiteX16" fmla="*/ 20486 w 4070255"/>
              <a:gd name="connsiteY16" fmla="*/ 3049712 h 3998541"/>
              <a:gd name="connsiteX17" fmla="*/ 1465439 w 4070255"/>
              <a:gd name="connsiteY17" fmla="*/ 2765064 h 3998541"/>
              <a:gd name="connsiteX18" fmla="*/ 1613069 w 4070255"/>
              <a:gd name="connsiteY18" fmla="*/ 2257053 h 3998541"/>
              <a:gd name="connsiteX19" fmla="*/ 1900845 w 4070255"/>
              <a:gd name="connsiteY19" fmla="*/ 1680443 h 3998541"/>
              <a:gd name="connsiteX20" fmla="*/ 2332510 w 4070255"/>
              <a:gd name="connsiteY20" fmla="*/ 1536291 h 3998541"/>
              <a:gd name="connsiteX21" fmla="*/ 2980007 w 4070255"/>
              <a:gd name="connsiteY21" fmla="*/ 1031758 h 3998541"/>
              <a:gd name="connsiteX22" fmla="*/ 3483617 w 4070255"/>
              <a:gd name="connsiteY22" fmla="*/ 1031757 h 3998541"/>
              <a:gd name="connsiteX23" fmla="*/ 3627505 w 4070255"/>
              <a:gd name="connsiteY23" fmla="*/ 887605 h 3998541"/>
              <a:gd name="connsiteX24" fmla="*/ 3483617 w 4070255"/>
              <a:gd name="connsiteY24" fmla="*/ 743453 h 3998541"/>
              <a:gd name="connsiteX25" fmla="*/ 3411672 w 4070255"/>
              <a:gd name="connsiteY25" fmla="*/ 599300 h 3998541"/>
              <a:gd name="connsiteX26" fmla="*/ 3051952 w 4070255"/>
              <a:gd name="connsiteY26" fmla="*/ 599301 h 3998541"/>
              <a:gd name="connsiteX27" fmla="*/ 2836119 w 4070255"/>
              <a:gd name="connsiteY27" fmla="*/ 455149 h 3998541"/>
              <a:gd name="connsiteX28" fmla="*/ 2764175 w 4070255"/>
              <a:gd name="connsiteY28" fmla="*/ 238921 h 3998541"/>
              <a:gd name="connsiteX29" fmla="*/ 3051952 w 4070255"/>
              <a:gd name="connsiteY29" fmla="*/ 94769 h 3998541"/>
              <a:gd name="connsiteX30" fmla="*/ 3445518 w 4070255"/>
              <a:gd name="connsiteY30" fmla="*/ 0 h 3998541"/>
              <a:gd name="connsiteX0" fmla="*/ 3699921 w 4070255"/>
              <a:gd name="connsiteY0" fmla="*/ 94414 h 3966913"/>
              <a:gd name="connsiteX1" fmla="*/ 3627914 w 4070255"/>
              <a:gd name="connsiteY1" fmla="*/ 238430 h 3966913"/>
              <a:gd name="connsiteX2" fmla="*/ 3483617 w 4070255"/>
              <a:gd name="connsiteY2" fmla="*/ 527225 h 3966913"/>
              <a:gd name="connsiteX3" fmla="*/ 3699449 w 4070255"/>
              <a:gd name="connsiteY3" fmla="*/ 815529 h 3966913"/>
              <a:gd name="connsiteX4" fmla="*/ 4059170 w 4070255"/>
              <a:gd name="connsiteY4" fmla="*/ 1103833 h 3966913"/>
              <a:gd name="connsiteX5" fmla="*/ 3843337 w 4070255"/>
              <a:gd name="connsiteY5" fmla="*/ 1247986 h 3966913"/>
              <a:gd name="connsiteX6" fmla="*/ 3555561 w 4070255"/>
              <a:gd name="connsiteY6" fmla="*/ 1392139 h 3966913"/>
              <a:gd name="connsiteX7" fmla="*/ 3123896 w 4070255"/>
              <a:gd name="connsiteY7" fmla="*/ 1752520 h 3966913"/>
              <a:gd name="connsiteX8" fmla="*/ 2620287 w 4070255"/>
              <a:gd name="connsiteY8" fmla="*/ 1968748 h 3966913"/>
              <a:gd name="connsiteX9" fmla="*/ 2260567 w 4070255"/>
              <a:gd name="connsiteY9" fmla="*/ 2112900 h 3966913"/>
              <a:gd name="connsiteX10" fmla="*/ 2188622 w 4070255"/>
              <a:gd name="connsiteY10" fmla="*/ 2473281 h 3966913"/>
              <a:gd name="connsiteX11" fmla="*/ 1925652 w 4070255"/>
              <a:gd name="connsiteY11" fmla="*/ 2668781 h 3966913"/>
              <a:gd name="connsiteX12" fmla="*/ 1380440 w 4070255"/>
              <a:gd name="connsiteY12" fmla="*/ 3334362 h 3966913"/>
              <a:gd name="connsiteX13" fmla="*/ 1125451 w 4070255"/>
              <a:gd name="connsiteY13" fmla="*/ 3524127 h 3966913"/>
              <a:gd name="connsiteX14" fmla="*/ 615468 w 4070255"/>
              <a:gd name="connsiteY14" fmla="*/ 3903658 h 3966913"/>
              <a:gd name="connsiteX15" fmla="*/ 105484 w 4070255"/>
              <a:gd name="connsiteY15" fmla="*/ 3903659 h 3966913"/>
              <a:gd name="connsiteX16" fmla="*/ 105484 w 4070255"/>
              <a:gd name="connsiteY16" fmla="*/ 3619010 h 3966913"/>
              <a:gd name="connsiteX17" fmla="*/ 20486 w 4070255"/>
              <a:gd name="connsiteY17" fmla="*/ 3049712 h 3966913"/>
              <a:gd name="connsiteX18" fmla="*/ 1465439 w 4070255"/>
              <a:gd name="connsiteY18" fmla="*/ 2765064 h 3966913"/>
              <a:gd name="connsiteX19" fmla="*/ 1613069 w 4070255"/>
              <a:gd name="connsiteY19" fmla="*/ 2257053 h 3966913"/>
              <a:gd name="connsiteX20" fmla="*/ 1900845 w 4070255"/>
              <a:gd name="connsiteY20" fmla="*/ 1680443 h 3966913"/>
              <a:gd name="connsiteX21" fmla="*/ 2332510 w 4070255"/>
              <a:gd name="connsiteY21" fmla="*/ 1536291 h 3966913"/>
              <a:gd name="connsiteX22" fmla="*/ 2980007 w 4070255"/>
              <a:gd name="connsiteY22" fmla="*/ 1031758 h 3966913"/>
              <a:gd name="connsiteX23" fmla="*/ 3483617 w 4070255"/>
              <a:gd name="connsiteY23" fmla="*/ 1031757 h 3966913"/>
              <a:gd name="connsiteX24" fmla="*/ 3627505 w 4070255"/>
              <a:gd name="connsiteY24" fmla="*/ 887605 h 3966913"/>
              <a:gd name="connsiteX25" fmla="*/ 3483617 w 4070255"/>
              <a:gd name="connsiteY25" fmla="*/ 743453 h 3966913"/>
              <a:gd name="connsiteX26" fmla="*/ 3411672 w 4070255"/>
              <a:gd name="connsiteY26" fmla="*/ 599300 h 3966913"/>
              <a:gd name="connsiteX27" fmla="*/ 3051952 w 4070255"/>
              <a:gd name="connsiteY27" fmla="*/ 599301 h 3966913"/>
              <a:gd name="connsiteX28" fmla="*/ 2836119 w 4070255"/>
              <a:gd name="connsiteY28" fmla="*/ 455149 h 3966913"/>
              <a:gd name="connsiteX29" fmla="*/ 2764175 w 4070255"/>
              <a:gd name="connsiteY29" fmla="*/ 238921 h 3966913"/>
              <a:gd name="connsiteX30" fmla="*/ 3051952 w 4070255"/>
              <a:gd name="connsiteY30" fmla="*/ 94769 h 3966913"/>
              <a:gd name="connsiteX31" fmla="*/ 3445518 w 4070255"/>
              <a:gd name="connsiteY31" fmla="*/ 0 h 3966913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0 w 4070255"/>
              <a:gd name="connsiteY12" fmla="*/ 3334362 h 3998541"/>
              <a:gd name="connsiteX13" fmla="*/ 955457 w 4070255"/>
              <a:gd name="connsiteY13" fmla="*/ 3334361 h 3998541"/>
              <a:gd name="connsiteX14" fmla="*/ 615468 w 4070255"/>
              <a:gd name="connsiteY14" fmla="*/ 3903658 h 3998541"/>
              <a:gd name="connsiteX15" fmla="*/ 105484 w 4070255"/>
              <a:gd name="connsiteY15" fmla="*/ 3903659 h 3998541"/>
              <a:gd name="connsiteX16" fmla="*/ 105484 w 4070255"/>
              <a:gd name="connsiteY16" fmla="*/ 3619010 h 3998541"/>
              <a:gd name="connsiteX17" fmla="*/ 20486 w 4070255"/>
              <a:gd name="connsiteY17" fmla="*/ 3049712 h 3998541"/>
              <a:gd name="connsiteX18" fmla="*/ 1465439 w 4070255"/>
              <a:gd name="connsiteY18" fmla="*/ 2765064 h 3998541"/>
              <a:gd name="connsiteX19" fmla="*/ 1613069 w 4070255"/>
              <a:gd name="connsiteY19" fmla="*/ 2257053 h 3998541"/>
              <a:gd name="connsiteX20" fmla="*/ 1900845 w 4070255"/>
              <a:gd name="connsiteY20" fmla="*/ 1680443 h 3998541"/>
              <a:gd name="connsiteX21" fmla="*/ 2332510 w 4070255"/>
              <a:gd name="connsiteY21" fmla="*/ 1536291 h 3998541"/>
              <a:gd name="connsiteX22" fmla="*/ 2980007 w 4070255"/>
              <a:gd name="connsiteY22" fmla="*/ 1031758 h 3998541"/>
              <a:gd name="connsiteX23" fmla="*/ 3483617 w 4070255"/>
              <a:gd name="connsiteY23" fmla="*/ 1031757 h 3998541"/>
              <a:gd name="connsiteX24" fmla="*/ 3627505 w 4070255"/>
              <a:gd name="connsiteY24" fmla="*/ 887605 h 3998541"/>
              <a:gd name="connsiteX25" fmla="*/ 3483617 w 4070255"/>
              <a:gd name="connsiteY25" fmla="*/ 743453 h 3998541"/>
              <a:gd name="connsiteX26" fmla="*/ 3411672 w 4070255"/>
              <a:gd name="connsiteY26" fmla="*/ 599300 h 3998541"/>
              <a:gd name="connsiteX27" fmla="*/ 3051952 w 4070255"/>
              <a:gd name="connsiteY27" fmla="*/ 599301 h 3998541"/>
              <a:gd name="connsiteX28" fmla="*/ 2836119 w 4070255"/>
              <a:gd name="connsiteY28" fmla="*/ 455149 h 3998541"/>
              <a:gd name="connsiteX29" fmla="*/ 2764175 w 4070255"/>
              <a:gd name="connsiteY29" fmla="*/ 238921 h 3998541"/>
              <a:gd name="connsiteX30" fmla="*/ 3051952 w 4070255"/>
              <a:gd name="connsiteY30" fmla="*/ 94769 h 3998541"/>
              <a:gd name="connsiteX31" fmla="*/ 3445518 w 4070255"/>
              <a:gd name="connsiteY31" fmla="*/ 0 h 3998541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3 w 4070255"/>
              <a:gd name="connsiteY12" fmla="*/ 3049712 h 3998541"/>
              <a:gd name="connsiteX13" fmla="*/ 955457 w 4070255"/>
              <a:gd name="connsiteY13" fmla="*/ 3334361 h 3998541"/>
              <a:gd name="connsiteX14" fmla="*/ 615468 w 4070255"/>
              <a:gd name="connsiteY14" fmla="*/ 3903658 h 3998541"/>
              <a:gd name="connsiteX15" fmla="*/ 105484 w 4070255"/>
              <a:gd name="connsiteY15" fmla="*/ 3903659 h 3998541"/>
              <a:gd name="connsiteX16" fmla="*/ 105484 w 4070255"/>
              <a:gd name="connsiteY16" fmla="*/ 3619010 h 3998541"/>
              <a:gd name="connsiteX17" fmla="*/ 20486 w 4070255"/>
              <a:gd name="connsiteY17" fmla="*/ 3049712 h 3998541"/>
              <a:gd name="connsiteX18" fmla="*/ 1465439 w 4070255"/>
              <a:gd name="connsiteY18" fmla="*/ 2765064 h 3998541"/>
              <a:gd name="connsiteX19" fmla="*/ 1613069 w 4070255"/>
              <a:gd name="connsiteY19" fmla="*/ 2257053 h 3998541"/>
              <a:gd name="connsiteX20" fmla="*/ 1900845 w 4070255"/>
              <a:gd name="connsiteY20" fmla="*/ 1680443 h 3998541"/>
              <a:gd name="connsiteX21" fmla="*/ 2332510 w 4070255"/>
              <a:gd name="connsiteY21" fmla="*/ 1536291 h 3998541"/>
              <a:gd name="connsiteX22" fmla="*/ 2980007 w 4070255"/>
              <a:gd name="connsiteY22" fmla="*/ 1031758 h 3998541"/>
              <a:gd name="connsiteX23" fmla="*/ 3483617 w 4070255"/>
              <a:gd name="connsiteY23" fmla="*/ 1031757 h 3998541"/>
              <a:gd name="connsiteX24" fmla="*/ 3627505 w 4070255"/>
              <a:gd name="connsiteY24" fmla="*/ 887605 h 3998541"/>
              <a:gd name="connsiteX25" fmla="*/ 3483617 w 4070255"/>
              <a:gd name="connsiteY25" fmla="*/ 743453 h 3998541"/>
              <a:gd name="connsiteX26" fmla="*/ 3411672 w 4070255"/>
              <a:gd name="connsiteY26" fmla="*/ 599300 h 3998541"/>
              <a:gd name="connsiteX27" fmla="*/ 3051952 w 4070255"/>
              <a:gd name="connsiteY27" fmla="*/ 599301 h 3998541"/>
              <a:gd name="connsiteX28" fmla="*/ 2836119 w 4070255"/>
              <a:gd name="connsiteY28" fmla="*/ 455149 h 3998541"/>
              <a:gd name="connsiteX29" fmla="*/ 2764175 w 4070255"/>
              <a:gd name="connsiteY29" fmla="*/ 238921 h 3998541"/>
              <a:gd name="connsiteX30" fmla="*/ 3051952 w 4070255"/>
              <a:gd name="connsiteY30" fmla="*/ 94769 h 3998541"/>
              <a:gd name="connsiteX31" fmla="*/ 3445518 w 4070255"/>
              <a:gd name="connsiteY31" fmla="*/ 0 h 3998541"/>
              <a:gd name="connsiteX0" fmla="*/ 3699921 w 4070255"/>
              <a:gd name="connsiteY0" fmla="*/ 94414 h 4045982"/>
              <a:gd name="connsiteX1" fmla="*/ 3627914 w 4070255"/>
              <a:gd name="connsiteY1" fmla="*/ 238430 h 4045982"/>
              <a:gd name="connsiteX2" fmla="*/ 3483617 w 4070255"/>
              <a:gd name="connsiteY2" fmla="*/ 527225 h 4045982"/>
              <a:gd name="connsiteX3" fmla="*/ 3699449 w 4070255"/>
              <a:gd name="connsiteY3" fmla="*/ 815529 h 4045982"/>
              <a:gd name="connsiteX4" fmla="*/ 4059170 w 4070255"/>
              <a:gd name="connsiteY4" fmla="*/ 1103833 h 4045982"/>
              <a:gd name="connsiteX5" fmla="*/ 3843337 w 4070255"/>
              <a:gd name="connsiteY5" fmla="*/ 1247986 h 4045982"/>
              <a:gd name="connsiteX6" fmla="*/ 3555561 w 4070255"/>
              <a:gd name="connsiteY6" fmla="*/ 1392139 h 4045982"/>
              <a:gd name="connsiteX7" fmla="*/ 3123896 w 4070255"/>
              <a:gd name="connsiteY7" fmla="*/ 1752520 h 4045982"/>
              <a:gd name="connsiteX8" fmla="*/ 2620287 w 4070255"/>
              <a:gd name="connsiteY8" fmla="*/ 1968748 h 4045982"/>
              <a:gd name="connsiteX9" fmla="*/ 2260567 w 4070255"/>
              <a:gd name="connsiteY9" fmla="*/ 2112900 h 4045982"/>
              <a:gd name="connsiteX10" fmla="*/ 2188622 w 4070255"/>
              <a:gd name="connsiteY10" fmla="*/ 2473281 h 4045982"/>
              <a:gd name="connsiteX11" fmla="*/ 1925652 w 4070255"/>
              <a:gd name="connsiteY11" fmla="*/ 2668781 h 4045982"/>
              <a:gd name="connsiteX12" fmla="*/ 1380443 w 4070255"/>
              <a:gd name="connsiteY12" fmla="*/ 3049712 h 4045982"/>
              <a:gd name="connsiteX13" fmla="*/ 955457 w 4070255"/>
              <a:gd name="connsiteY13" fmla="*/ 3334361 h 4045982"/>
              <a:gd name="connsiteX14" fmla="*/ 615468 w 4070255"/>
              <a:gd name="connsiteY14" fmla="*/ 3903658 h 4045982"/>
              <a:gd name="connsiteX15" fmla="*/ 105484 w 4070255"/>
              <a:gd name="connsiteY15" fmla="*/ 3998541 h 4045982"/>
              <a:gd name="connsiteX16" fmla="*/ 105484 w 4070255"/>
              <a:gd name="connsiteY16" fmla="*/ 3619010 h 4045982"/>
              <a:gd name="connsiteX17" fmla="*/ 20486 w 4070255"/>
              <a:gd name="connsiteY17" fmla="*/ 3049712 h 4045982"/>
              <a:gd name="connsiteX18" fmla="*/ 1465439 w 4070255"/>
              <a:gd name="connsiteY18" fmla="*/ 2765064 h 4045982"/>
              <a:gd name="connsiteX19" fmla="*/ 1613069 w 4070255"/>
              <a:gd name="connsiteY19" fmla="*/ 2257053 h 4045982"/>
              <a:gd name="connsiteX20" fmla="*/ 1900845 w 4070255"/>
              <a:gd name="connsiteY20" fmla="*/ 1680443 h 4045982"/>
              <a:gd name="connsiteX21" fmla="*/ 2332510 w 4070255"/>
              <a:gd name="connsiteY21" fmla="*/ 1536291 h 4045982"/>
              <a:gd name="connsiteX22" fmla="*/ 2980007 w 4070255"/>
              <a:gd name="connsiteY22" fmla="*/ 1031758 h 4045982"/>
              <a:gd name="connsiteX23" fmla="*/ 3483617 w 4070255"/>
              <a:gd name="connsiteY23" fmla="*/ 1031757 h 4045982"/>
              <a:gd name="connsiteX24" fmla="*/ 3627505 w 4070255"/>
              <a:gd name="connsiteY24" fmla="*/ 887605 h 4045982"/>
              <a:gd name="connsiteX25" fmla="*/ 3483617 w 4070255"/>
              <a:gd name="connsiteY25" fmla="*/ 743453 h 4045982"/>
              <a:gd name="connsiteX26" fmla="*/ 3411672 w 4070255"/>
              <a:gd name="connsiteY26" fmla="*/ 599300 h 4045982"/>
              <a:gd name="connsiteX27" fmla="*/ 3051952 w 4070255"/>
              <a:gd name="connsiteY27" fmla="*/ 599301 h 4045982"/>
              <a:gd name="connsiteX28" fmla="*/ 2836119 w 4070255"/>
              <a:gd name="connsiteY28" fmla="*/ 455149 h 4045982"/>
              <a:gd name="connsiteX29" fmla="*/ 2764175 w 4070255"/>
              <a:gd name="connsiteY29" fmla="*/ 238921 h 4045982"/>
              <a:gd name="connsiteX30" fmla="*/ 3051952 w 4070255"/>
              <a:gd name="connsiteY30" fmla="*/ 94769 h 4045982"/>
              <a:gd name="connsiteX31" fmla="*/ 3445518 w 4070255"/>
              <a:gd name="connsiteY31" fmla="*/ 0 h 4045982"/>
              <a:gd name="connsiteX0" fmla="*/ 3764431 w 4134765"/>
              <a:gd name="connsiteY0" fmla="*/ 94414 h 4045982"/>
              <a:gd name="connsiteX1" fmla="*/ 3692424 w 4134765"/>
              <a:gd name="connsiteY1" fmla="*/ 238430 h 4045982"/>
              <a:gd name="connsiteX2" fmla="*/ 3548127 w 4134765"/>
              <a:gd name="connsiteY2" fmla="*/ 527225 h 4045982"/>
              <a:gd name="connsiteX3" fmla="*/ 3763959 w 4134765"/>
              <a:gd name="connsiteY3" fmla="*/ 815529 h 4045982"/>
              <a:gd name="connsiteX4" fmla="*/ 4123680 w 4134765"/>
              <a:gd name="connsiteY4" fmla="*/ 1103833 h 4045982"/>
              <a:gd name="connsiteX5" fmla="*/ 3907847 w 4134765"/>
              <a:gd name="connsiteY5" fmla="*/ 1247986 h 4045982"/>
              <a:gd name="connsiteX6" fmla="*/ 3620071 w 4134765"/>
              <a:gd name="connsiteY6" fmla="*/ 1392139 h 4045982"/>
              <a:gd name="connsiteX7" fmla="*/ 3188406 w 4134765"/>
              <a:gd name="connsiteY7" fmla="*/ 1752520 h 4045982"/>
              <a:gd name="connsiteX8" fmla="*/ 2684797 w 4134765"/>
              <a:gd name="connsiteY8" fmla="*/ 1968748 h 4045982"/>
              <a:gd name="connsiteX9" fmla="*/ 2325077 w 4134765"/>
              <a:gd name="connsiteY9" fmla="*/ 2112900 h 4045982"/>
              <a:gd name="connsiteX10" fmla="*/ 2253132 w 4134765"/>
              <a:gd name="connsiteY10" fmla="*/ 2473281 h 4045982"/>
              <a:gd name="connsiteX11" fmla="*/ 1990162 w 4134765"/>
              <a:gd name="connsiteY11" fmla="*/ 2668781 h 4045982"/>
              <a:gd name="connsiteX12" fmla="*/ 1444953 w 4134765"/>
              <a:gd name="connsiteY12" fmla="*/ 3049712 h 4045982"/>
              <a:gd name="connsiteX13" fmla="*/ 1019967 w 4134765"/>
              <a:gd name="connsiteY13" fmla="*/ 3334361 h 4045982"/>
              <a:gd name="connsiteX14" fmla="*/ 679978 w 4134765"/>
              <a:gd name="connsiteY14" fmla="*/ 3903658 h 4045982"/>
              <a:gd name="connsiteX15" fmla="*/ 84997 w 4134765"/>
              <a:gd name="connsiteY15" fmla="*/ 3998541 h 4045982"/>
              <a:gd name="connsiteX16" fmla="*/ 169994 w 4134765"/>
              <a:gd name="connsiteY16" fmla="*/ 3619010 h 4045982"/>
              <a:gd name="connsiteX17" fmla="*/ 84996 w 4134765"/>
              <a:gd name="connsiteY17" fmla="*/ 3049712 h 4045982"/>
              <a:gd name="connsiteX18" fmla="*/ 1529949 w 4134765"/>
              <a:gd name="connsiteY18" fmla="*/ 2765064 h 4045982"/>
              <a:gd name="connsiteX19" fmla="*/ 1677579 w 4134765"/>
              <a:gd name="connsiteY19" fmla="*/ 2257053 h 4045982"/>
              <a:gd name="connsiteX20" fmla="*/ 1965355 w 4134765"/>
              <a:gd name="connsiteY20" fmla="*/ 1680443 h 4045982"/>
              <a:gd name="connsiteX21" fmla="*/ 2397020 w 4134765"/>
              <a:gd name="connsiteY21" fmla="*/ 1536291 h 4045982"/>
              <a:gd name="connsiteX22" fmla="*/ 3044517 w 4134765"/>
              <a:gd name="connsiteY22" fmla="*/ 1031758 h 4045982"/>
              <a:gd name="connsiteX23" fmla="*/ 3548127 w 4134765"/>
              <a:gd name="connsiteY23" fmla="*/ 1031757 h 4045982"/>
              <a:gd name="connsiteX24" fmla="*/ 3692015 w 4134765"/>
              <a:gd name="connsiteY24" fmla="*/ 887605 h 4045982"/>
              <a:gd name="connsiteX25" fmla="*/ 3548127 w 4134765"/>
              <a:gd name="connsiteY25" fmla="*/ 743453 h 4045982"/>
              <a:gd name="connsiteX26" fmla="*/ 3476182 w 4134765"/>
              <a:gd name="connsiteY26" fmla="*/ 599300 h 4045982"/>
              <a:gd name="connsiteX27" fmla="*/ 3116462 w 4134765"/>
              <a:gd name="connsiteY27" fmla="*/ 599301 h 4045982"/>
              <a:gd name="connsiteX28" fmla="*/ 2900629 w 4134765"/>
              <a:gd name="connsiteY28" fmla="*/ 455149 h 4045982"/>
              <a:gd name="connsiteX29" fmla="*/ 2828685 w 4134765"/>
              <a:gd name="connsiteY29" fmla="*/ 238921 h 4045982"/>
              <a:gd name="connsiteX30" fmla="*/ 3116462 w 4134765"/>
              <a:gd name="connsiteY30" fmla="*/ 94769 h 4045982"/>
              <a:gd name="connsiteX31" fmla="*/ 3510028 w 4134765"/>
              <a:gd name="connsiteY31" fmla="*/ 0 h 4045982"/>
              <a:gd name="connsiteX0" fmla="*/ 3750265 w 4120599"/>
              <a:gd name="connsiteY0" fmla="*/ 94414 h 4045983"/>
              <a:gd name="connsiteX1" fmla="*/ 3678258 w 4120599"/>
              <a:gd name="connsiteY1" fmla="*/ 238430 h 4045983"/>
              <a:gd name="connsiteX2" fmla="*/ 3533961 w 4120599"/>
              <a:gd name="connsiteY2" fmla="*/ 527225 h 4045983"/>
              <a:gd name="connsiteX3" fmla="*/ 3749793 w 4120599"/>
              <a:gd name="connsiteY3" fmla="*/ 815529 h 4045983"/>
              <a:gd name="connsiteX4" fmla="*/ 4109514 w 4120599"/>
              <a:gd name="connsiteY4" fmla="*/ 1103833 h 4045983"/>
              <a:gd name="connsiteX5" fmla="*/ 3893681 w 4120599"/>
              <a:gd name="connsiteY5" fmla="*/ 1247986 h 4045983"/>
              <a:gd name="connsiteX6" fmla="*/ 3605905 w 4120599"/>
              <a:gd name="connsiteY6" fmla="*/ 1392139 h 4045983"/>
              <a:gd name="connsiteX7" fmla="*/ 3174240 w 4120599"/>
              <a:gd name="connsiteY7" fmla="*/ 1752520 h 4045983"/>
              <a:gd name="connsiteX8" fmla="*/ 2670631 w 4120599"/>
              <a:gd name="connsiteY8" fmla="*/ 1968748 h 4045983"/>
              <a:gd name="connsiteX9" fmla="*/ 2310911 w 4120599"/>
              <a:gd name="connsiteY9" fmla="*/ 2112900 h 4045983"/>
              <a:gd name="connsiteX10" fmla="*/ 2238966 w 4120599"/>
              <a:gd name="connsiteY10" fmla="*/ 2473281 h 4045983"/>
              <a:gd name="connsiteX11" fmla="*/ 1975996 w 4120599"/>
              <a:gd name="connsiteY11" fmla="*/ 2668781 h 4045983"/>
              <a:gd name="connsiteX12" fmla="*/ 1430787 w 4120599"/>
              <a:gd name="connsiteY12" fmla="*/ 3049712 h 4045983"/>
              <a:gd name="connsiteX13" fmla="*/ 1005801 w 4120599"/>
              <a:gd name="connsiteY13" fmla="*/ 3334361 h 4045983"/>
              <a:gd name="connsiteX14" fmla="*/ 665812 w 4120599"/>
              <a:gd name="connsiteY14" fmla="*/ 3903658 h 4045983"/>
              <a:gd name="connsiteX15" fmla="*/ 70831 w 4120599"/>
              <a:gd name="connsiteY15" fmla="*/ 3998541 h 4045983"/>
              <a:gd name="connsiteX16" fmla="*/ 240826 w 4120599"/>
              <a:gd name="connsiteY16" fmla="*/ 3619009 h 4045983"/>
              <a:gd name="connsiteX17" fmla="*/ 70830 w 4120599"/>
              <a:gd name="connsiteY17" fmla="*/ 3049712 h 4045983"/>
              <a:gd name="connsiteX18" fmla="*/ 1515783 w 4120599"/>
              <a:gd name="connsiteY18" fmla="*/ 2765064 h 4045983"/>
              <a:gd name="connsiteX19" fmla="*/ 1663413 w 4120599"/>
              <a:gd name="connsiteY19" fmla="*/ 2257053 h 4045983"/>
              <a:gd name="connsiteX20" fmla="*/ 1951189 w 4120599"/>
              <a:gd name="connsiteY20" fmla="*/ 1680443 h 4045983"/>
              <a:gd name="connsiteX21" fmla="*/ 2382854 w 4120599"/>
              <a:gd name="connsiteY21" fmla="*/ 1536291 h 4045983"/>
              <a:gd name="connsiteX22" fmla="*/ 3030351 w 4120599"/>
              <a:gd name="connsiteY22" fmla="*/ 1031758 h 4045983"/>
              <a:gd name="connsiteX23" fmla="*/ 3533961 w 4120599"/>
              <a:gd name="connsiteY23" fmla="*/ 1031757 h 4045983"/>
              <a:gd name="connsiteX24" fmla="*/ 3677849 w 4120599"/>
              <a:gd name="connsiteY24" fmla="*/ 887605 h 4045983"/>
              <a:gd name="connsiteX25" fmla="*/ 3533961 w 4120599"/>
              <a:gd name="connsiteY25" fmla="*/ 743453 h 4045983"/>
              <a:gd name="connsiteX26" fmla="*/ 3462016 w 4120599"/>
              <a:gd name="connsiteY26" fmla="*/ 599300 h 4045983"/>
              <a:gd name="connsiteX27" fmla="*/ 3102296 w 4120599"/>
              <a:gd name="connsiteY27" fmla="*/ 599301 h 4045983"/>
              <a:gd name="connsiteX28" fmla="*/ 2886463 w 4120599"/>
              <a:gd name="connsiteY28" fmla="*/ 455149 h 4045983"/>
              <a:gd name="connsiteX29" fmla="*/ 2814519 w 4120599"/>
              <a:gd name="connsiteY29" fmla="*/ 238921 h 4045983"/>
              <a:gd name="connsiteX30" fmla="*/ 3102296 w 4120599"/>
              <a:gd name="connsiteY30" fmla="*/ 94769 h 4045983"/>
              <a:gd name="connsiteX31" fmla="*/ 3495862 w 4120599"/>
              <a:gd name="connsiteY31" fmla="*/ 0 h 4045983"/>
              <a:gd name="connsiteX0" fmla="*/ 3862961 w 4233295"/>
              <a:gd name="connsiteY0" fmla="*/ 94414 h 4045983"/>
              <a:gd name="connsiteX1" fmla="*/ 3790954 w 4233295"/>
              <a:gd name="connsiteY1" fmla="*/ 238430 h 4045983"/>
              <a:gd name="connsiteX2" fmla="*/ 3646657 w 4233295"/>
              <a:gd name="connsiteY2" fmla="*/ 527225 h 4045983"/>
              <a:gd name="connsiteX3" fmla="*/ 3862489 w 4233295"/>
              <a:gd name="connsiteY3" fmla="*/ 815529 h 4045983"/>
              <a:gd name="connsiteX4" fmla="*/ 4222210 w 4233295"/>
              <a:gd name="connsiteY4" fmla="*/ 1103833 h 4045983"/>
              <a:gd name="connsiteX5" fmla="*/ 4006377 w 4233295"/>
              <a:gd name="connsiteY5" fmla="*/ 1247986 h 4045983"/>
              <a:gd name="connsiteX6" fmla="*/ 3718601 w 4233295"/>
              <a:gd name="connsiteY6" fmla="*/ 1392139 h 4045983"/>
              <a:gd name="connsiteX7" fmla="*/ 3286936 w 4233295"/>
              <a:gd name="connsiteY7" fmla="*/ 1752520 h 4045983"/>
              <a:gd name="connsiteX8" fmla="*/ 2783327 w 4233295"/>
              <a:gd name="connsiteY8" fmla="*/ 1968748 h 4045983"/>
              <a:gd name="connsiteX9" fmla="*/ 2423607 w 4233295"/>
              <a:gd name="connsiteY9" fmla="*/ 2112900 h 4045983"/>
              <a:gd name="connsiteX10" fmla="*/ 2351662 w 4233295"/>
              <a:gd name="connsiteY10" fmla="*/ 2473281 h 4045983"/>
              <a:gd name="connsiteX11" fmla="*/ 2088692 w 4233295"/>
              <a:gd name="connsiteY11" fmla="*/ 2668781 h 4045983"/>
              <a:gd name="connsiteX12" fmla="*/ 1543483 w 4233295"/>
              <a:gd name="connsiteY12" fmla="*/ 3049712 h 4045983"/>
              <a:gd name="connsiteX13" fmla="*/ 1118497 w 4233295"/>
              <a:gd name="connsiteY13" fmla="*/ 3334361 h 4045983"/>
              <a:gd name="connsiteX14" fmla="*/ 778508 w 4233295"/>
              <a:gd name="connsiteY14" fmla="*/ 3903658 h 4045983"/>
              <a:gd name="connsiteX15" fmla="*/ 183527 w 4233295"/>
              <a:gd name="connsiteY15" fmla="*/ 3998541 h 4045983"/>
              <a:gd name="connsiteX16" fmla="*/ 353522 w 4233295"/>
              <a:gd name="connsiteY16" fmla="*/ 3619009 h 4045983"/>
              <a:gd name="connsiteX17" fmla="*/ 183526 w 4233295"/>
              <a:gd name="connsiteY17" fmla="*/ 3049712 h 4045983"/>
              <a:gd name="connsiteX18" fmla="*/ 1628479 w 4233295"/>
              <a:gd name="connsiteY18" fmla="*/ 2765064 h 4045983"/>
              <a:gd name="connsiteX19" fmla="*/ 1776109 w 4233295"/>
              <a:gd name="connsiteY19" fmla="*/ 2257053 h 4045983"/>
              <a:gd name="connsiteX20" fmla="*/ 2063885 w 4233295"/>
              <a:gd name="connsiteY20" fmla="*/ 1680443 h 4045983"/>
              <a:gd name="connsiteX21" fmla="*/ 2495550 w 4233295"/>
              <a:gd name="connsiteY21" fmla="*/ 1536291 h 4045983"/>
              <a:gd name="connsiteX22" fmla="*/ 3143047 w 4233295"/>
              <a:gd name="connsiteY22" fmla="*/ 1031758 h 4045983"/>
              <a:gd name="connsiteX23" fmla="*/ 3646657 w 4233295"/>
              <a:gd name="connsiteY23" fmla="*/ 1031757 h 4045983"/>
              <a:gd name="connsiteX24" fmla="*/ 3790545 w 4233295"/>
              <a:gd name="connsiteY24" fmla="*/ 887605 h 4045983"/>
              <a:gd name="connsiteX25" fmla="*/ 3646657 w 4233295"/>
              <a:gd name="connsiteY25" fmla="*/ 743453 h 4045983"/>
              <a:gd name="connsiteX26" fmla="*/ 3574712 w 4233295"/>
              <a:gd name="connsiteY26" fmla="*/ 599300 h 4045983"/>
              <a:gd name="connsiteX27" fmla="*/ 3214992 w 4233295"/>
              <a:gd name="connsiteY27" fmla="*/ 599301 h 4045983"/>
              <a:gd name="connsiteX28" fmla="*/ 2999159 w 4233295"/>
              <a:gd name="connsiteY28" fmla="*/ 455149 h 4045983"/>
              <a:gd name="connsiteX29" fmla="*/ 2927215 w 4233295"/>
              <a:gd name="connsiteY29" fmla="*/ 238921 h 4045983"/>
              <a:gd name="connsiteX30" fmla="*/ 3214992 w 4233295"/>
              <a:gd name="connsiteY30" fmla="*/ 94769 h 4045983"/>
              <a:gd name="connsiteX31" fmla="*/ 3608558 w 4233295"/>
              <a:gd name="connsiteY31" fmla="*/ 0 h 4045983"/>
              <a:gd name="connsiteX0" fmla="*/ 3862960 w 4233294"/>
              <a:gd name="connsiteY0" fmla="*/ 94414 h 4045980"/>
              <a:gd name="connsiteX1" fmla="*/ 3790953 w 4233294"/>
              <a:gd name="connsiteY1" fmla="*/ 238430 h 4045980"/>
              <a:gd name="connsiteX2" fmla="*/ 3646656 w 4233294"/>
              <a:gd name="connsiteY2" fmla="*/ 527225 h 4045980"/>
              <a:gd name="connsiteX3" fmla="*/ 3862488 w 4233294"/>
              <a:gd name="connsiteY3" fmla="*/ 815529 h 4045980"/>
              <a:gd name="connsiteX4" fmla="*/ 4222209 w 4233294"/>
              <a:gd name="connsiteY4" fmla="*/ 1103833 h 4045980"/>
              <a:gd name="connsiteX5" fmla="*/ 4006376 w 4233294"/>
              <a:gd name="connsiteY5" fmla="*/ 1247986 h 4045980"/>
              <a:gd name="connsiteX6" fmla="*/ 3718600 w 4233294"/>
              <a:gd name="connsiteY6" fmla="*/ 1392139 h 4045980"/>
              <a:gd name="connsiteX7" fmla="*/ 3286935 w 4233294"/>
              <a:gd name="connsiteY7" fmla="*/ 1752520 h 4045980"/>
              <a:gd name="connsiteX8" fmla="*/ 2783326 w 4233294"/>
              <a:gd name="connsiteY8" fmla="*/ 1968748 h 4045980"/>
              <a:gd name="connsiteX9" fmla="*/ 2423606 w 4233294"/>
              <a:gd name="connsiteY9" fmla="*/ 2112900 h 4045980"/>
              <a:gd name="connsiteX10" fmla="*/ 2351661 w 4233294"/>
              <a:gd name="connsiteY10" fmla="*/ 2473281 h 4045980"/>
              <a:gd name="connsiteX11" fmla="*/ 2088691 w 4233294"/>
              <a:gd name="connsiteY11" fmla="*/ 2668781 h 4045980"/>
              <a:gd name="connsiteX12" fmla="*/ 1543482 w 4233294"/>
              <a:gd name="connsiteY12" fmla="*/ 3049712 h 4045980"/>
              <a:gd name="connsiteX13" fmla="*/ 1118496 w 4233294"/>
              <a:gd name="connsiteY13" fmla="*/ 3334361 h 4045980"/>
              <a:gd name="connsiteX14" fmla="*/ 778507 w 4233294"/>
              <a:gd name="connsiteY14" fmla="*/ 3903658 h 4045980"/>
              <a:gd name="connsiteX15" fmla="*/ 183527 w 4233294"/>
              <a:gd name="connsiteY15" fmla="*/ 3998539 h 4045980"/>
              <a:gd name="connsiteX16" fmla="*/ 353521 w 4233294"/>
              <a:gd name="connsiteY16" fmla="*/ 3619009 h 4045980"/>
              <a:gd name="connsiteX17" fmla="*/ 183525 w 4233294"/>
              <a:gd name="connsiteY17" fmla="*/ 3049712 h 4045980"/>
              <a:gd name="connsiteX18" fmla="*/ 1628478 w 4233294"/>
              <a:gd name="connsiteY18" fmla="*/ 2765064 h 4045980"/>
              <a:gd name="connsiteX19" fmla="*/ 1776108 w 4233294"/>
              <a:gd name="connsiteY19" fmla="*/ 2257053 h 4045980"/>
              <a:gd name="connsiteX20" fmla="*/ 2063884 w 4233294"/>
              <a:gd name="connsiteY20" fmla="*/ 1680443 h 4045980"/>
              <a:gd name="connsiteX21" fmla="*/ 2495549 w 4233294"/>
              <a:gd name="connsiteY21" fmla="*/ 1536291 h 4045980"/>
              <a:gd name="connsiteX22" fmla="*/ 3143046 w 4233294"/>
              <a:gd name="connsiteY22" fmla="*/ 1031758 h 4045980"/>
              <a:gd name="connsiteX23" fmla="*/ 3646656 w 4233294"/>
              <a:gd name="connsiteY23" fmla="*/ 1031757 h 4045980"/>
              <a:gd name="connsiteX24" fmla="*/ 3790544 w 4233294"/>
              <a:gd name="connsiteY24" fmla="*/ 887605 h 4045980"/>
              <a:gd name="connsiteX25" fmla="*/ 3646656 w 4233294"/>
              <a:gd name="connsiteY25" fmla="*/ 743453 h 4045980"/>
              <a:gd name="connsiteX26" fmla="*/ 3574711 w 4233294"/>
              <a:gd name="connsiteY26" fmla="*/ 599300 h 4045980"/>
              <a:gd name="connsiteX27" fmla="*/ 3214991 w 4233294"/>
              <a:gd name="connsiteY27" fmla="*/ 599301 h 4045980"/>
              <a:gd name="connsiteX28" fmla="*/ 2999158 w 4233294"/>
              <a:gd name="connsiteY28" fmla="*/ 455149 h 4045980"/>
              <a:gd name="connsiteX29" fmla="*/ 2927214 w 4233294"/>
              <a:gd name="connsiteY29" fmla="*/ 238921 h 4045980"/>
              <a:gd name="connsiteX30" fmla="*/ 3214991 w 4233294"/>
              <a:gd name="connsiteY30" fmla="*/ 94769 h 4045980"/>
              <a:gd name="connsiteX31" fmla="*/ 3608557 w 4233294"/>
              <a:gd name="connsiteY31" fmla="*/ 0 h 4045980"/>
              <a:gd name="connsiteX0" fmla="*/ 3699922 w 4070256"/>
              <a:gd name="connsiteY0" fmla="*/ 94414 h 4140863"/>
              <a:gd name="connsiteX1" fmla="*/ 3627915 w 4070256"/>
              <a:gd name="connsiteY1" fmla="*/ 238430 h 4140863"/>
              <a:gd name="connsiteX2" fmla="*/ 3483618 w 4070256"/>
              <a:gd name="connsiteY2" fmla="*/ 527225 h 4140863"/>
              <a:gd name="connsiteX3" fmla="*/ 3699450 w 4070256"/>
              <a:gd name="connsiteY3" fmla="*/ 815529 h 4140863"/>
              <a:gd name="connsiteX4" fmla="*/ 4059171 w 4070256"/>
              <a:gd name="connsiteY4" fmla="*/ 1103833 h 4140863"/>
              <a:gd name="connsiteX5" fmla="*/ 3843338 w 4070256"/>
              <a:gd name="connsiteY5" fmla="*/ 1247986 h 4140863"/>
              <a:gd name="connsiteX6" fmla="*/ 3555562 w 4070256"/>
              <a:gd name="connsiteY6" fmla="*/ 1392139 h 4140863"/>
              <a:gd name="connsiteX7" fmla="*/ 3123897 w 4070256"/>
              <a:gd name="connsiteY7" fmla="*/ 1752520 h 4140863"/>
              <a:gd name="connsiteX8" fmla="*/ 2620288 w 4070256"/>
              <a:gd name="connsiteY8" fmla="*/ 1968748 h 4140863"/>
              <a:gd name="connsiteX9" fmla="*/ 2260568 w 4070256"/>
              <a:gd name="connsiteY9" fmla="*/ 2112900 h 4140863"/>
              <a:gd name="connsiteX10" fmla="*/ 2188623 w 4070256"/>
              <a:gd name="connsiteY10" fmla="*/ 2473281 h 4140863"/>
              <a:gd name="connsiteX11" fmla="*/ 1925653 w 4070256"/>
              <a:gd name="connsiteY11" fmla="*/ 2668781 h 4140863"/>
              <a:gd name="connsiteX12" fmla="*/ 1380444 w 4070256"/>
              <a:gd name="connsiteY12" fmla="*/ 3049712 h 4140863"/>
              <a:gd name="connsiteX13" fmla="*/ 955458 w 4070256"/>
              <a:gd name="connsiteY13" fmla="*/ 3334361 h 4140863"/>
              <a:gd name="connsiteX14" fmla="*/ 615469 w 4070256"/>
              <a:gd name="connsiteY14" fmla="*/ 3903658 h 4140863"/>
              <a:gd name="connsiteX15" fmla="*/ 190482 w 4070256"/>
              <a:gd name="connsiteY15" fmla="*/ 4093421 h 4140863"/>
              <a:gd name="connsiteX16" fmla="*/ 190483 w 4070256"/>
              <a:gd name="connsiteY16" fmla="*/ 3619009 h 4140863"/>
              <a:gd name="connsiteX17" fmla="*/ 20487 w 4070256"/>
              <a:gd name="connsiteY17" fmla="*/ 3049712 h 4140863"/>
              <a:gd name="connsiteX18" fmla="*/ 1465440 w 4070256"/>
              <a:gd name="connsiteY18" fmla="*/ 2765064 h 4140863"/>
              <a:gd name="connsiteX19" fmla="*/ 1613070 w 4070256"/>
              <a:gd name="connsiteY19" fmla="*/ 2257053 h 4140863"/>
              <a:gd name="connsiteX20" fmla="*/ 1900846 w 4070256"/>
              <a:gd name="connsiteY20" fmla="*/ 1680443 h 4140863"/>
              <a:gd name="connsiteX21" fmla="*/ 2332511 w 4070256"/>
              <a:gd name="connsiteY21" fmla="*/ 1536291 h 4140863"/>
              <a:gd name="connsiteX22" fmla="*/ 2980008 w 4070256"/>
              <a:gd name="connsiteY22" fmla="*/ 1031758 h 4140863"/>
              <a:gd name="connsiteX23" fmla="*/ 3483618 w 4070256"/>
              <a:gd name="connsiteY23" fmla="*/ 1031757 h 4140863"/>
              <a:gd name="connsiteX24" fmla="*/ 3627506 w 4070256"/>
              <a:gd name="connsiteY24" fmla="*/ 887605 h 4140863"/>
              <a:gd name="connsiteX25" fmla="*/ 3483618 w 4070256"/>
              <a:gd name="connsiteY25" fmla="*/ 743453 h 4140863"/>
              <a:gd name="connsiteX26" fmla="*/ 3411673 w 4070256"/>
              <a:gd name="connsiteY26" fmla="*/ 599300 h 4140863"/>
              <a:gd name="connsiteX27" fmla="*/ 3051953 w 4070256"/>
              <a:gd name="connsiteY27" fmla="*/ 599301 h 4140863"/>
              <a:gd name="connsiteX28" fmla="*/ 2836120 w 4070256"/>
              <a:gd name="connsiteY28" fmla="*/ 455149 h 4140863"/>
              <a:gd name="connsiteX29" fmla="*/ 2764176 w 4070256"/>
              <a:gd name="connsiteY29" fmla="*/ 238921 h 4140863"/>
              <a:gd name="connsiteX30" fmla="*/ 3051953 w 4070256"/>
              <a:gd name="connsiteY30" fmla="*/ 94769 h 4140863"/>
              <a:gd name="connsiteX31" fmla="*/ 3445519 w 4070256"/>
              <a:gd name="connsiteY31" fmla="*/ 0 h 4140863"/>
              <a:gd name="connsiteX0" fmla="*/ 4372946 w 4743280"/>
              <a:gd name="connsiteY0" fmla="*/ 94414 h 4235746"/>
              <a:gd name="connsiteX1" fmla="*/ 4300939 w 4743280"/>
              <a:gd name="connsiteY1" fmla="*/ 238430 h 4235746"/>
              <a:gd name="connsiteX2" fmla="*/ 4156642 w 4743280"/>
              <a:gd name="connsiteY2" fmla="*/ 527225 h 4235746"/>
              <a:gd name="connsiteX3" fmla="*/ 4372474 w 4743280"/>
              <a:gd name="connsiteY3" fmla="*/ 815529 h 4235746"/>
              <a:gd name="connsiteX4" fmla="*/ 4732195 w 4743280"/>
              <a:gd name="connsiteY4" fmla="*/ 1103833 h 4235746"/>
              <a:gd name="connsiteX5" fmla="*/ 4516362 w 4743280"/>
              <a:gd name="connsiteY5" fmla="*/ 1247986 h 4235746"/>
              <a:gd name="connsiteX6" fmla="*/ 4228586 w 4743280"/>
              <a:gd name="connsiteY6" fmla="*/ 1392139 h 4235746"/>
              <a:gd name="connsiteX7" fmla="*/ 3796921 w 4743280"/>
              <a:gd name="connsiteY7" fmla="*/ 1752520 h 4235746"/>
              <a:gd name="connsiteX8" fmla="*/ 3293312 w 4743280"/>
              <a:gd name="connsiteY8" fmla="*/ 1968748 h 4235746"/>
              <a:gd name="connsiteX9" fmla="*/ 2933592 w 4743280"/>
              <a:gd name="connsiteY9" fmla="*/ 2112900 h 4235746"/>
              <a:gd name="connsiteX10" fmla="*/ 2861647 w 4743280"/>
              <a:gd name="connsiteY10" fmla="*/ 2473281 h 4235746"/>
              <a:gd name="connsiteX11" fmla="*/ 2598677 w 4743280"/>
              <a:gd name="connsiteY11" fmla="*/ 2668781 h 4235746"/>
              <a:gd name="connsiteX12" fmla="*/ 2053468 w 4743280"/>
              <a:gd name="connsiteY12" fmla="*/ 3049712 h 4235746"/>
              <a:gd name="connsiteX13" fmla="*/ 1628482 w 4743280"/>
              <a:gd name="connsiteY13" fmla="*/ 3334361 h 4235746"/>
              <a:gd name="connsiteX14" fmla="*/ 1288493 w 4743280"/>
              <a:gd name="connsiteY14" fmla="*/ 3903658 h 4235746"/>
              <a:gd name="connsiteX15" fmla="*/ 183527 w 4743280"/>
              <a:gd name="connsiteY15" fmla="*/ 4188304 h 4235746"/>
              <a:gd name="connsiteX16" fmla="*/ 863507 w 4743280"/>
              <a:gd name="connsiteY16" fmla="*/ 3619009 h 4235746"/>
              <a:gd name="connsiteX17" fmla="*/ 693511 w 4743280"/>
              <a:gd name="connsiteY17" fmla="*/ 3049712 h 4235746"/>
              <a:gd name="connsiteX18" fmla="*/ 2138464 w 4743280"/>
              <a:gd name="connsiteY18" fmla="*/ 2765064 h 4235746"/>
              <a:gd name="connsiteX19" fmla="*/ 2286094 w 4743280"/>
              <a:gd name="connsiteY19" fmla="*/ 2257053 h 4235746"/>
              <a:gd name="connsiteX20" fmla="*/ 2573870 w 4743280"/>
              <a:gd name="connsiteY20" fmla="*/ 1680443 h 4235746"/>
              <a:gd name="connsiteX21" fmla="*/ 3005535 w 4743280"/>
              <a:gd name="connsiteY21" fmla="*/ 1536291 h 4235746"/>
              <a:gd name="connsiteX22" fmla="*/ 3653032 w 4743280"/>
              <a:gd name="connsiteY22" fmla="*/ 1031758 h 4235746"/>
              <a:gd name="connsiteX23" fmla="*/ 4156642 w 4743280"/>
              <a:gd name="connsiteY23" fmla="*/ 1031757 h 4235746"/>
              <a:gd name="connsiteX24" fmla="*/ 4300530 w 4743280"/>
              <a:gd name="connsiteY24" fmla="*/ 887605 h 4235746"/>
              <a:gd name="connsiteX25" fmla="*/ 4156642 w 4743280"/>
              <a:gd name="connsiteY25" fmla="*/ 743453 h 4235746"/>
              <a:gd name="connsiteX26" fmla="*/ 4084697 w 4743280"/>
              <a:gd name="connsiteY26" fmla="*/ 599300 h 4235746"/>
              <a:gd name="connsiteX27" fmla="*/ 3724977 w 4743280"/>
              <a:gd name="connsiteY27" fmla="*/ 599301 h 4235746"/>
              <a:gd name="connsiteX28" fmla="*/ 3509144 w 4743280"/>
              <a:gd name="connsiteY28" fmla="*/ 455149 h 4235746"/>
              <a:gd name="connsiteX29" fmla="*/ 3437200 w 4743280"/>
              <a:gd name="connsiteY29" fmla="*/ 238921 h 4235746"/>
              <a:gd name="connsiteX30" fmla="*/ 3724977 w 4743280"/>
              <a:gd name="connsiteY30" fmla="*/ 94769 h 4235746"/>
              <a:gd name="connsiteX31" fmla="*/ 4118543 w 4743280"/>
              <a:gd name="connsiteY31" fmla="*/ 0 h 4235746"/>
              <a:gd name="connsiteX0" fmla="*/ 4372946 w 4743280"/>
              <a:gd name="connsiteY0" fmla="*/ 94414 h 4241690"/>
              <a:gd name="connsiteX1" fmla="*/ 4300939 w 4743280"/>
              <a:gd name="connsiteY1" fmla="*/ 238430 h 4241690"/>
              <a:gd name="connsiteX2" fmla="*/ 4156642 w 4743280"/>
              <a:gd name="connsiteY2" fmla="*/ 527225 h 4241690"/>
              <a:gd name="connsiteX3" fmla="*/ 4372474 w 4743280"/>
              <a:gd name="connsiteY3" fmla="*/ 815529 h 4241690"/>
              <a:gd name="connsiteX4" fmla="*/ 4732195 w 4743280"/>
              <a:gd name="connsiteY4" fmla="*/ 1103833 h 4241690"/>
              <a:gd name="connsiteX5" fmla="*/ 4516362 w 4743280"/>
              <a:gd name="connsiteY5" fmla="*/ 1247986 h 4241690"/>
              <a:gd name="connsiteX6" fmla="*/ 4228586 w 4743280"/>
              <a:gd name="connsiteY6" fmla="*/ 1392139 h 4241690"/>
              <a:gd name="connsiteX7" fmla="*/ 3796921 w 4743280"/>
              <a:gd name="connsiteY7" fmla="*/ 1752520 h 4241690"/>
              <a:gd name="connsiteX8" fmla="*/ 3293312 w 4743280"/>
              <a:gd name="connsiteY8" fmla="*/ 1968748 h 4241690"/>
              <a:gd name="connsiteX9" fmla="*/ 2933592 w 4743280"/>
              <a:gd name="connsiteY9" fmla="*/ 2112900 h 4241690"/>
              <a:gd name="connsiteX10" fmla="*/ 2861647 w 4743280"/>
              <a:gd name="connsiteY10" fmla="*/ 2473281 h 4241690"/>
              <a:gd name="connsiteX11" fmla="*/ 2598677 w 4743280"/>
              <a:gd name="connsiteY11" fmla="*/ 2668781 h 4241690"/>
              <a:gd name="connsiteX12" fmla="*/ 2053468 w 4743280"/>
              <a:gd name="connsiteY12" fmla="*/ 3049712 h 4241690"/>
              <a:gd name="connsiteX13" fmla="*/ 1628482 w 4743280"/>
              <a:gd name="connsiteY13" fmla="*/ 3334361 h 4241690"/>
              <a:gd name="connsiteX14" fmla="*/ 1288493 w 4743280"/>
              <a:gd name="connsiteY14" fmla="*/ 3903658 h 4241690"/>
              <a:gd name="connsiteX15" fmla="*/ 183527 w 4743280"/>
              <a:gd name="connsiteY15" fmla="*/ 4188304 h 4241690"/>
              <a:gd name="connsiteX16" fmla="*/ 863507 w 4743280"/>
              <a:gd name="connsiteY16" fmla="*/ 3619009 h 4241690"/>
              <a:gd name="connsiteX17" fmla="*/ 693511 w 4743280"/>
              <a:gd name="connsiteY17" fmla="*/ 3049712 h 4241690"/>
              <a:gd name="connsiteX18" fmla="*/ 2138464 w 4743280"/>
              <a:gd name="connsiteY18" fmla="*/ 2765064 h 4241690"/>
              <a:gd name="connsiteX19" fmla="*/ 2286094 w 4743280"/>
              <a:gd name="connsiteY19" fmla="*/ 2257053 h 4241690"/>
              <a:gd name="connsiteX20" fmla="*/ 2573870 w 4743280"/>
              <a:gd name="connsiteY20" fmla="*/ 1680443 h 4241690"/>
              <a:gd name="connsiteX21" fmla="*/ 3005535 w 4743280"/>
              <a:gd name="connsiteY21" fmla="*/ 1536291 h 4241690"/>
              <a:gd name="connsiteX22" fmla="*/ 3653032 w 4743280"/>
              <a:gd name="connsiteY22" fmla="*/ 1031758 h 4241690"/>
              <a:gd name="connsiteX23" fmla="*/ 4156642 w 4743280"/>
              <a:gd name="connsiteY23" fmla="*/ 1031757 h 4241690"/>
              <a:gd name="connsiteX24" fmla="*/ 4300530 w 4743280"/>
              <a:gd name="connsiteY24" fmla="*/ 887605 h 4241690"/>
              <a:gd name="connsiteX25" fmla="*/ 4156642 w 4743280"/>
              <a:gd name="connsiteY25" fmla="*/ 743453 h 4241690"/>
              <a:gd name="connsiteX26" fmla="*/ 4084697 w 4743280"/>
              <a:gd name="connsiteY26" fmla="*/ 599300 h 4241690"/>
              <a:gd name="connsiteX27" fmla="*/ 3724977 w 4743280"/>
              <a:gd name="connsiteY27" fmla="*/ 599301 h 4241690"/>
              <a:gd name="connsiteX28" fmla="*/ 3509144 w 4743280"/>
              <a:gd name="connsiteY28" fmla="*/ 455149 h 4241690"/>
              <a:gd name="connsiteX29" fmla="*/ 3437200 w 4743280"/>
              <a:gd name="connsiteY29" fmla="*/ 238921 h 4241690"/>
              <a:gd name="connsiteX30" fmla="*/ 3724977 w 4743280"/>
              <a:gd name="connsiteY30" fmla="*/ 94769 h 4241690"/>
              <a:gd name="connsiteX31" fmla="*/ 4118543 w 4743280"/>
              <a:gd name="connsiteY31" fmla="*/ 0 h 4241690"/>
              <a:gd name="connsiteX0" fmla="*/ 4372946 w 4743280"/>
              <a:gd name="connsiteY0" fmla="*/ 94414 h 4404839"/>
              <a:gd name="connsiteX1" fmla="*/ 4300939 w 4743280"/>
              <a:gd name="connsiteY1" fmla="*/ 238430 h 4404839"/>
              <a:gd name="connsiteX2" fmla="*/ 4156642 w 4743280"/>
              <a:gd name="connsiteY2" fmla="*/ 527225 h 4404839"/>
              <a:gd name="connsiteX3" fmla="*/ 4372474 w 4743280"/>
              <a:gd name="connsiteY3" fmla="*/ 815529 h 4404839"/>
              <a:gd name="connsiteX4" fmla="*/ 4732195 w 4743280"/>
              <a:gd name="connsiteY4" fmla="*/ 1103833 h 4404839"/>
              <a:gd name="connsiteX5" fmla="*/ 4516362 w 4743280"/>
              <a:gd name="connsiteY5" fmla="*/ 1247986 h 4404839"/>
              <a:gd name="connsiteX6" fmla="*/ 4228586 w 4743280"/>
              <a:gd name="connsiteY6" fmla="*/ 1392139 h 4404839"/>
              <a:gd name="connsiteX7" fmla="*/ 3796921 w 4743280"/>
              <a:gd name="connsiteY7" fmla="*/ 1752520 h 4404839"/>
              <a:gd name="connsiteX8" fmla="*/ 3293312 w 4743280"/>
              <a:gd name="connsiteY8" fmla="*/ 1968748 h 4404839"/>
              <a:gd name="connsiteX9" fmla="*/ 2933592 w 4743280"/>
              <a:gd name="connsiteY9" fmla="*/ 2112900 h 4404839"/>
              <a:gd name="connsiteX10" fmla="*/ 2861647 w 4743280"/>
              <a:gd name="connsiteY10" fmla="*/ 2473281 h 4404839"/>
              <a:gd name="connsiteX11" fmla="*/ 2598677 w 4743280"/>
              <a:gd name="connsiteY11" fmla="*/ 2668781 h 4404839"/>
              <a:gd name="connsiteX12" fmla="*/ 2053468 w 4743280"/>
              <a:gd name="connsiteY12" fmla="*/ 3049712 h 4404839"/>
              <a:gd name="connsiteX13" fmla="*/ 1628482 w 4743280"/>
              <a:gd name="connsiteY13" fmla="*/ 3334361 h 4404839"/>
              <a:gd name="connsiteX14" fmla="*/ 1288493 w 4743280"/>
              <a:gd name="connsiteY14" fmla="*/ 3903658 h 4404839"/>
              <a:gd name="connsiteX15" fmla="*/ 183527 w 4743280"/>
              <a:gd name="connsiteY15" fmla="*/ 4188304 h 4404839"/>
              <a:gd name="connsiteX16" fmla="*/ 863507 w 4743280"/>
              <a:gd name="connsiteY16" fmla="*/ 3619009 h 4404839"/>
              <a:gd name="connsiteX17" fmla="*/ 693511 w 4743280"/>
              <a:gd name="connsiteY17" fmla="*/ 3049712 h 4404839"/>
              <a:gd name="connsiteX18" fmla="*/ 2138464 w 4743280"/>
              <a:gd name="connsiteY18" fmla="*/ 2765064 h 4404839"/>
              <a:gd name="connsiteX19" fmla="*/ 2286094 w 4743280"/>
              <a:gd name="connsiteY19" fmla="*/ 2257053 h 4404839"/>
              <a:gd name="connsiteX20" fmla="*/ 2573870 w 4743280"/>
              <a:gd name="connsiteY20" fmla="*/ 1680443 h 4404839"/>
              <a:gd name="connsiteX21" fmla="*/ 3005535 w 4743280"/>
              <a:gd name="connsiteY21" fmla="*/ 1536291 h 4404839"/>
              <a:gd name="connsiteX22" fmla="*/ 3653032 w 4743280"/>
              <a:gd name="connsiteY22" fmla="*/ 1031758 h 4404839"/>
              <a:gd name="connsiteX23" fmla="*/ 4156642 w 4743280"/>
              <a:gd name="connsiteY23" fmla="*/ 1031757 h 4404839"/>
              <a:gd name="connsiteX24" fmla="*/ 4300530 w 4743280"/>
              <a:gd name="connsiteY24" fmla="*/ 887605 h 4404839"/>
              <a:gd name="connsiteX25" fmla="*/ 4156642 w 4743280"/>
              <a:gd name="connsiteY25" fmla="*/ 743453 h 4404839"/>
              <a:gd name="connsiteX26" fmla="*/ 4084697 w 4743280"/>
              <a:gd name="connsiteY26" fmla="*/ 599300 h 4404839"/>
              <a:gd name="connsiteX27" fmla="*/ 3724977 w 4743280"/>
              <a:gd name="connsiteY27" fmla="*/ 599301 h 4404839"/>
              <a:gd name="connsiteX28" fmla="*/ 3509144 w 4743280"/>
              <a:gd name="connsiteY28" fmla="*/ 455149 h 4404839"/>
              <a:gd name="connsiteX29" fmla="*/ 3437200 w 4743280"/>
              <a:gd name="connsiteY29" fmla="*/ 238921 h 4404839"/>
              <a:gd name="connsiteX30" fmla="*/ 3724977 w 4743280"/>
              <a:gd name="connsiteY30" fmla="*/ 94769 h 4404839"/>
              <a:gd name="connsiteX31" fmla="*/ 4118543 w 4743280"/>
              <a:gd name="connsiteY31" fmla="*/ 0 h 4404839"/>
              <a:gd name="connsiteX0" fmla="*/ 3862963 w 4233297"/>
              <a:gd name="connsiteY0" fmla="*/ 94414 h 4215075"/>
              <a:gd name="connsiteX1" fmla="*/ 3790956 w 4233297"/>
              <a:gd name="connsiteY1" fmla="*/ 238430 h 4215075"/>
              <a:gd name="connsiteX2" fmla="*/ 3646659 w 4233297"/>
              <a:gd name="connsiteY2" fmla="*/ 527225 h 4215075"/>
              <a:gd name="connsiteX3" fmla="*/ 3862491 w 4233297"/>
              <a:gd name="connsiteY3" fmla="*/ 815529 h 4215075"/>
              <a:gd name="connsiteX4" fmla="*/ 4222212 w 4233297"/>
              <a:gd name="connsiteY4" fmla="*/ 1103833 h 4215075"/>
              <a:gd name="connsiteX5" fmla="*/ 4006379 w 4233297"/>
              <a:gd name="connsiteY5" fmla="*/ 1247986 h 4215075"/>
              <a:gd name="connsiteX6" fmla="*/ 3718603 w 4233297"/>
              <a:gd name="connsiteY6" fmla="*/ 1392139 h 4215075"/>
              <a:gd name="connsiteX7" fmla="*/ 3286938 w 4233297"/>
              <a:gd name="connsiteY7" fmla="*/ 1752520 h 4215075"/>
              <a:gd name="connsiteX8" fmla="*/ 2783329 w 4233297"/>
              <a:gd name="connsiteY8" fmla="*/ 1968748 h 4215075"/>
              <a:gd name="connsiteX9" fmla="*/ 2423609 w 4233297"/>
              <a:gd name="connsiteY9" fmla="*/ 2112900 h 4215075"/>
              <a:gd name="connsiteX10" fmla="*/ 2351664 w 4233297"/>
              <a:gd name="connsiteY10" fmla="*/ 2473281 h 4215075"/>
              <a:gd name="connsiteX11" fmla="*/ 2088694 w 4233297"/>
              <a:gd name="connsiteY11" fmla="*/ 2668781 h 4215075"/>
              <a:gd name="connsiteX12" fmla="*/ 1543485 w 4233297"/>
              <a:gd name="connsiteY12" fmla="*/ 3049712 h 4215075"/>
              <a:gd name="connsiteX13" fmla="*/ 1118499 w 4233297"/>
              <a:gd name="connsiteY13" fmla="*/ 3334361 h 4215075"/>
              <a:gd name="connsiteX14" fmla="*/ 778510 w 4233297"/>
              <a:gd name="connsiteY14" fmla="*/ 3903658 h 4215075"/>
              <a:gd name="connsiteX15" fmla="*/ 183528 w 4233297"/>
              <a:gd name="connsiteY15" fmla="*/ 3998539 h 4215075"/>
              <a:gd name="connsiteX16" fmla="*/ 353524 w 4233297"/>
              <a:gd name="connsiteY16" fmla="*/ 3619009 h 4215075"/>
              <a:gd name="connsiteX17" fmla="*/ 183528 w 4233297"/>
              <a:gd name="connsiteY17" fmla="*/ 3049712 h 4215075"/>
              <a:gd name="connsiteX18" fmla="*/ 1628481 w 4233297"/>
              <a:gd name="connsiteY18" fmla="*/ 2765064 h 4215075"/>
              <a:gd name="connsiteX19" fmla="*/ 1776111 w 4233297"/>
              <a:gd name="connsiteY19" fmla="*/ 2257053 h 4215075"/>
              <a:gd name="connsiteX20" fmla="*/ 2063887 w 4233297"/>
              <a:gd name="connsiteY20" fmla="*/ 1680443 h 4215075"/>
              <a:gd name="connsiteX21" fmla="*/ 2495552 w 4233297"/>
              <a:gd name="connsiteY21" fmla="*/ 1536291 h 4215075"/>
              <a:gd name="connsiteX22" fmla="*/ 3143049 w 4233297"/>
              <a:gd name="connsiteY22" fmla="*/ 1031758 h 4215075"/>
              <a:gd name="connsiteX23" fmla="*/ 3646659 w 4233297"/>
              <a:gd name="connsiteY23" fmla="*/ 1031757 h 4215075"/>
              <a:gd name="connsiteX24" fmla="*/ 3790547 w 4233297"/>
              <a:gd name="connsiteY24" fmla="*/ 887605 h 4215075"/>
              <a:gd name="connsiteX25" fmla="*/ 3646659 w 4233297"/>
              <a:gd name="connsiteY25" fmla="*/ 743453 h 4215075"/>
              <a:gd name="connsiteX26" fmla="*/ 3574714 w 4233297"/>
              <a:gd name="connsiteY26" fmla="*/ 599300 h 4215075"/>
              <a:gd name="connsiteX27" fmla="*/ 3214994 w 4233297"/>
              <a:gd name="connsiteY27" fmla="*/ 599301 h 4215075"/>
              <a:gd name="connsiteX28" fmla="*/ 2999161 w 4233297"/>
              <a:gd name="connsiteY28" fmla="*/ 455149 h 4215075"/>
              <a:gd name="connsiteX29" fmla="*/ 2927217 w 4233297"/>
              <a:gd name="connsiteY29" fmla="*/ 238921 h 4215075"/>
              <a:gd name="connsiteX30" fmla="*/ 3214994 w 4233297"/>
              <a:gd name="connsiteY30" fmla="*/ 94769 h 4215075"/>
              <a:gd name="connsiteX31" fmla="*/ 3608560 w 4233297"/>
              <a:gd name="connsiteY31" fmla="*/ 0 h 4215075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2088693 w 4233296"/>
              <a:gd name="connsiteY11" fmla="*/ 2668781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272448 w 4233296"/>
              <a:gd name="connsiteY10" fmla="*/ 2534296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62659 w 4233296"/>
              <a:gd name="connsiteY8" fmla="*/ 1915062 h 4215074"/>
              <a:gd name="connsiteX9" fmla="*/ 2423608 w 4233296"/>
              <a:gd name="connsiteY9" fmla="*/ 2112900 h 4215074"/>
              <a:gd name="connsiteX10" fmla="*/ 2272448 w 4233296"/>
              <a:gd name="connsiteY10" fmla="*/ 2534296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4062059 w 4432393"/>
              <a:gd name="connsiteY0" fmla="*/ 94414 h 4215074"/>
              <a:gd name="connsiteX1" fmla="*/ 3990052 w 4432393"/>
              <a:gd name="connsiteY1" fmla="*/ 238430 h 4215074"/>
              <a:gd name="connsiteX2" fmla="*/ 3845755 w 4432393"/>
              <a:gd name="connsiteY2" fmla="*/ 527225 h 4215074"/>
              <a:gd name="connsiteX3" fmla="*/ 4061587 w 4432393"/>
              <a:gd name="connsiteY3" fmla="*/ 815529 h 4215074"/>
              <a:gd name="connsiteX4" fmla="*/ 4421308 w 4432393"/>
              <a:gd name="connsiteY4" fmla="*/ 1103833 h 4215074"/>
              <a:gd name="connsiteX5" fmla="*/ 4205475 w 4432393"/>
              <a:gd name="connsiteY5" fmla="*/ 1247986 h 4215074"/>
              <a:gd name="connsiteX6" fmla="*/ 3917699 w 4432393"/>
              <a:gd name="connsiteY6" fmla="*/ 1392139 h 4215074"/>
              <a:gd name="connsiteX7" fmla="*/ 3486034 w 4432393"/>
              <a:gd name="connsiteY7" fmla="*/ 1752520 h 4215074"/>
              <a:gd name="connsiteX8" fmla="*/ 2961756 w 4432393"/>
              <a:gd name="connsiteY8" fmla="*/ 1915062 h 4215074"/>
              <a:gd name="connsiteX9" fmla="*/ 2622705 w 4432393"/>
              <a:gd name="connsiteY9" fmla="*/ 2112900 h 4215074"/>
              <a:gd name="connsiteX10" fmla="*/ 2471545 w 4432393"/>
              <a:gd name="connsiteY10" fmla="*/ 2534296 h 4215074"/>
              <a:gd name="connsiteX11" fmla="*/ 1997571 w 4432393"/>
              <a:gd name="connsiteY11" fmla="*/ 2859946 h 4215074"/>
              <a:gd name="connsiteX12" fmla="*/ 1742580 w 4432393"/>
              <a:gd name="connsiteY12" fmla="*/ 2954828 h 4215074"/>
              <a:gd name="connsiteX13" fmla="*/ 1402591 w 4432393"/>
              <a:gd name="connsiteY13" fmla="*/ 3144595 h 4215074"/>
              <a:gd name="connsiteX14" fmla="*/ 977606 w 4432393"/>
              <a:gd name="connsiteY14" fmla="*/ 3903658 h 4215074"/>
              <a:gd name="connsiteX15" fmla="*/ 382624 w 4432393"/>
              <a:gd name="connsiteY15" fmla="*/ 3998539 h 4215074"/>
              <a:gd name="connsiteX16" fmla="*/ 552620 w 4432393"/>
              <a:gd name="connsiteY16" fmla="*/ 3619009 h 4215074"/>
              <a:gd name="connsiteX17" fmla="*/ 20486 w 4432393"/>
              <a:gd name="connsiteY17" fmla="*/ 3153530 h 4215074"/>
              <a:gd name="connsiteX18" fmla="*/ 1827577 w 4432393"/>
              <a:gd name="connsiteY18" fmla="*/ 2765064 h 4215074"/>
              <a:gd name="connsiteX19" fmla="*/ 1975207 w 4432393"/>
              <a:gd name="connsiteY19" fmla="*/ 2257053 h 4215074"/>
              <a:gd name="connsiteX20" fmla="*/ 2262983 w 4432393"/>
              <a:gd name="connsiteY20" fmla="*/ 1680443 h 4215074"/>
              <a:gd name="connsiteX21" fmla="*/ 2694648 w 4432393"/>
              <a:gd name="connsiteY21" fmla="*/ 1536291 h 4215074"/>
              <a:gd name="connsiteX22" fmla="*/ 3342145 w 4432393"/>
              <a:gd name="connsiteY22" fmla="*/ 1031758 h 4215074"/>
              <a:gd name="connsiteX23" fmla="*/ 3845755 w 4432393"/>
              <a:gd name="connsiteY23" fmla="*/ 1031757 h 4215074"/>
              <a:gd name="connsiteX24" fmla="*/ 3989643 w 4432393"/>
              <a:gd name="connsiteY24" fmla="*/ 887605 h 4215074"/>
              <a:gd name="connsiteX25" fmla="*/ 3845755 w 4432393"/>
              <a:gd name="connsiteY25" fmla="*/ 743453 h 4215074"/>
              <a:gd name="connsiteX26" fmla="*/ 3773810 w 4432393"/>
              <a:gd name="connsiteY26" fmla="*/ 599300 h 4215074"/>
              <a:gd name="connsiteX27" fmla="*/ 3414090 w 4432393"/>
              <a:gd name="connsiteY27" fmla="*/ 599301 h 4215074"/>
              <a:gd name="connsiteX28" fmla="*/ 3198257 w 4432393"/>
              <a:gd name="connsiteY28" fmla="*/ 455149 h 4215074"/>
              <a:gd name="connsiteX29" fmla="*/ 3126313 w 4432393"/>
              <a:gd name="connsiteY29" fmla="*/ 238921 h 4215074"/>
              <a:gd name="connsiteX30" fmla="*/ 3414090 w 4432393"/>
              <a:gd name="connsiteY30" fmla="*/ 94769 h 4215074"/>
              <a:gd name="connsiteX31" fmla="*/ 3807656 w 4432393"/>
              <a:gd name="connsiteY31" fmla="*/ 0 h 4215074"/>
              <a:gd name="connsiteX0" fmla="*/ 4062059 w 4432393"/>
              <a:gd name="connsiteY0" fmla="*/ 94414 h 4445860"/>
              <a:gd name="connsiteX1" fmla="*/ 3990052 w 4432393"/>
              <a:gd name="connsiteY1" fmla="*/ 238430 h 4445860"/>
              <a:gd name="connsiteX2" fmla="*/ 3845755 w 4432393"/>
              <a:gd name="connsiteY2" fmla="*/ 527225 h 4445860"/>
              <a:gd name="connsiteX3" fmla="*/ 4061587 w 4432393"/>
              <a:gd name="connsiteY3" fmla="*/ 815529 h 4445860"/>
              <a:gd name="connsiteX4" fmla="*/ 4421308 w 4432393"/>
              <a:gd name="connsiteY4" fmla="*/ 1103833 h 4445860"/>
              <a:gd name="connsiteX5" fmla="*/ 4205475 w 4432393"/>
              <a:gd name="connsiteY5" fmla="*/ 1247986 h 4445860"/>
              <a:gd name="connsiteX6" fmla="*/ 3917699 w 4432393"/>
              <a:gd name="connsiteY6" fmla="*/ 1392139 h 4445860"/>
              <a:gd name="connsiteX7" fmla="*/ 3486034 w 4432393"/>
              <a:gd name="connsiteY7" fmla="*/ 1752520 h 4445860"/>
              <a:gd name="connsiteX8" fmla="*/ 2961756 w 4432393"/>
              <a:gd name="connsiteY8" fmla="*/ 1915062 h 4445860"/>
              <a:gd name="connsiteX9" fmla="*/ 2622705 w 4432393"/>
              <a:gd name="connsiteY9" fmla="*/ 2112900 h 4445860"/>
              <a:gd name="connsiteX10" fmla="*/ 2471545 w 4432393"/>
              <a:gd name="connsiteY10" fmla="*/ 2534296 h 4445860"/>
              <a:gd name="connsiteX11" fmla="*/ 1997571 w 4432393"/>
              <a:gd name="connsiteY11" fmla="*/ 2859946 h 4445860"/>
              <a:gd name="connsiteX12" fmla="*/ 1742580 w 4432393"/>
              <a:gd name="connsiteY12" fmla="*/ 2954828 h 4445860"/>
              <a:gd name="connsiteX13" fmla="*/ 1402591 w 4432393"/>
              <a:gd name="connsiteY13" fmla="*/ 3144595 h 4445860"/>
              <a:gd name="connsiteX14" fmla="*/ 1327717 w 4432393"/>
              <a:gd name="connsiteY14" fmla="*/ 4303536 h 4445860"/>
              <a:gd name="connsiteX15" fmla="*/ 382624 w 4432393"/>
              <a:gd name="connsiteY15" fmla="*/ 3998539 h 4445860"/>
              <a:gd name="connsiteX16" fmla="*/ 552620 w 4432393"/>
              <a:gd name="connsiteY16" fmla="*/ 3619009 h 4445860"/>
              <a:gd name="connsiteX17" fmla="*/ 20486 w 4432393"/>
              <a:gd name="connsiteY17" fmla="*/ 3153530 h 4445860"/>
              <a:gd name="connsiteX18" fmla="*/ 1827577 w 4432393"/>
              <a:gd name="connsiteY18" fmla="*/ 2765064 h 4445860"/>
              <a:gd name="connsiteX19" fmla="*/ 1975207 w 4432393"/>
              <a:gd name="connsiteY19" fmla="*/ 2257053 h 4445860"/>
              <a:gd name="connsiteX20" fmla="*/ 2262983 w 4432393"/>
              <a:gd name="connsiteY20" fmla="*/ 1680443 h 4445860"/>
              <a:gd name="connsiteX21" fmla="*/ 2694648 w 4432393"/>
              <a:gd name="connsiteY21" fmla="*/ 1536291 h 4445860"/>
              <a:gd name="connsiteX22" fmla="*/ 3342145 w 4432393"/>
              <a:gd name="connsiteY22" fmla="*/ 1031758 h 4445860"/>
              <a:gd name="connsiteX23" fmla="*/ 3845755 w 4432393"/>
              <a:gd name="connsiteY23" fmla="*/ 1031757 h 4445860"/>
              <a:gd name="connsiteX24" fmla="*/ 3989643 w 4432393"/>
              <a:gd name="connsiteY24" fmla="*/ 887605 h 4445860"/>
              <a:gd name="connsiteX25" fmla="*/ 3845755 w 4432393"/>
              <a:gd name="connsiteY25" fmla="*/ 743453 h 4445860"/>
              <a:gd name="connsiteX26" fmla="*/ 3773810 w 4432393"/>
              <a:gd name="connsiteY26" fmla="*/ 599300 h 4445860"/>
              <a:gd name="connsiteX27" fmla="*/ 3414090 w 4432393"/>
              <a:gd name="connsiteY27" fmla="*/ 599301 h 4445860"/>
              <a:gd name="connsiteX28" fmla="*/ 3198257 w 4432393"/>
              <a:gd name="connsiteY28" fmla="*/ 455149 h 4445860"/>
              <a:gd name="connsiteX29" fmla="*/ 3126313 w 4432393"/>
              <a:gd name="connsiteY29" fmla="*/ 238921 h 4445860"/>
              <a:gd name="connsiteX30" fmla="*/ 3414090 w 4432393"/>
              <a:gd name="connsiteY30" fmla="*/ 94769 h 4445860"/>
              <a:gd name="connsiteX31" fmla="*/ 3807656 w 4432393"/>
              <a:gd name="connsiteY31" fmla="*/ 0 h 4445860"/>
              <a:gd name="connsiteX0" fmla="*/ 4062059 w 4432393"/>
              <a:gd name="connsiteY0" fmla="*/ 94414 h 4962381"/>
              <a:gd name="connsiteX1" fmla="*/ 3990052 w 4432393"/>
              <a:gd name="connsiteY1" fmla="*/ 238430 h 4962381"/>
              <a:gd name="connsiteX2" fmla="*/ 3845755 w 4432393"/>
              <a:gd name="connsiteY2" fmla="*/ 527225 h 4962381"/>
              <a:gd name="connsiteX3" fmla="*/ 4061587 w 4432393"/>
              <a:gd name="connsiteY3" fmla="*/ 815529 h 4962381"/>
              <a:gd name="connsiteX4" fmla="*/ 4421308 w 4432393"/>
              <a:gd name="connsiteY4" fmla="*/ 1103833 h 4962381"/>
              <a:gd name="connsiteX5" fmla="*/ 4205475 w 4432393"/>
              <a:gd name="connsiteY5" fmla="*/ 1247986 h 4962381"/>
              <a:gd name="connsiteX6" fmla="*/ 3917699 w 4432393"/>
              <a:gd name="connsiteY6" fmla="*/ 1392139 h 4962381"/>
              <a:gd name="connsiteX7" fmla="*/ 3486034 w 4432393"/>
              <a:gd name="connsiteY7" fmla="*/ 1752520 h 4962381"/>
              <a:gd name="connsiteX8" fmla="*/ 2961756 w 4432393"/>
              <a:gd name="connsiteY8" fmla="*/ 1915062 h 4962381"/>
              <a:gd name="connsiteX9" fmla="*/ 2622705 w 4432393"/>
              <a:gd name="connsiteY9" fmla="*/ 2112900 h 4962381"/>
              <a:gd name="connsiteX10" fmla="*/ 2471545 w 4432393"/>
              <a:gd name="connsiteY10" fmla="*/ 2534296 h 4962381"/>
              <a:gd name="connsiteX11" fmla="*/ 1997571 w 4432393"/>
              <a:gd name="connsiteY11" fmla="*/ 2859946 h 4962381"/>
              <a:gd name="connsiteX12" fmla="*/ 1742580 w 4432393"/>
              <a:gd name="connsiteY12" fmla="*/ 2954828 h 4962381"/>
              <a:gd name="connsiteX13" fmla="*/ 1402591 w 4432393"/>
              <a:gd name="connsiteY13" fmla="*/ 3144595 h 4962381"/>
              <a:gd name="connsiteX14" fmla="*/ 1327717 w 4432393"/>
              <a:gd name="connsiteY14" fmla="*/ 4303536 h 4962381"/>
              <a:gd name="connsiteX15" fmla="*/ 1246015 w 4432393"/>
              <a:gd name="connsiteY15" fmla="*/ 4745846 h 4962381"/>
              <a:gd name="connsiteX16" fmla="*/ 552620 w 4432393"/>
              <a:gd name="connsiteY16" fmla="*/ 3619009 h 4962381"/>
              <a:gd name="connsiteX17" fmla="*/ 20486 w 4432393"/>
              <a:gd name="connsiteY17" fmla="*/ 3153530 h 4962381"/>
              <a:gd name="connsiteX18" fmla="*/ 1827577 w 4432393"/>
              <a:gd name="connsiteY18" fmla="*/ 2765064 h 4962381"/>
              <a:gd name="connsiteX19" fmla="*/ 1975207 w 4432393"/>
              <a:gd name="connsiteY19" fmla="*/ 2257053 h 4962381"/>
              <a:gd name="connsiteX20" fmla="*/ 2262983 w 4432393"/>
              <a:gd name="connsiteY20" fmla="*/ 1680443 h 4962381"/>
              <a:gd name="connsiteX21" fmla="*/ 2694648 w 4432393"/>
              <a:gd name="connsiteY21" fmla="*/ 1536291 h 4962381"/>
              <a:gd name="connsiteX22" fmla="*/ 3342145 w 4432393"/>
              <a:gd name="connsiteY22" fmla="*/ 1031758 h 4962381"/>
              <a:gd name="connsiteX23" fmla="*/ 3845755 w 4432393"/>
              <a:gd name="connsiteY23" fmla="*/ 1031757 h 4962381"/>
              <a:gd name="connsiteX24" fmla="*/ 3989643 w 4432393"/>
              <a:gd name="connsiteY24" fmla="*/ 887605 h 4962381"/>
              <a:gd name="connsiteX25" fmla="*/ 3845755 w 4432393"/>
              <a:gd name="connsiteY25" fmla="*/ 743453 h 4962381"/>
              <a:gd name="connsiteX26" fmla="*/ 3773810 w 4432393"/>
              <a:gd name="connsiteY26" fmla="*/ 599300 h 4962381"/>
              <a:gd name="connsiteX27" fmla="*/ 3414090 w 4432393"/>
              <a:gd name="connsiteY27" fmla="*/ 599301 h 4962381"/>
              <a:gd name="connsiteX28" fmla="*/ 3198257 w 4432393"/>
              <a:gd name="connsiteY28" fmla="*/ 455149 h 4962381"/>
              <a:gd name="connsiteX29" fmla="*/ 3126313 w 4432393"/>
              <a:gd name="connsiteY29" fmla="*/ 238921 h 4962381"/>
              <a:gd name="connsiteX30" fmla="*/ 3414090 w 4432393"/>
              <a:gd name="connsiteY30" fmla="*/ 94769 h 4962381"/>
              <a:gd name="connsiteX31" fmla="*/ 3807656 w 4432393"/>
              <a:gd name="connsiteY31" fmla="*/ 0 h 4962381"/>
              <a:gd name="connsiteX0" fmla="*/ 4062059 w 4432393"/>
              <a:gd name="connsiteY0" fmla="*/ 94414 h 4745846"/>
              <a:gd name="connsiteX1" fmla="*/ 3990052 w 4432393"/>
              <a:gd name="connsiteY1" fmla="*/ 238430 h 4745846"/>
              <a:gd name="connsiteX2" fmla="*/ 3845755 w 4432393"/>
              <a:gd name="connsiteY2" fmla="*/ 527225 h 4745846"/>
              <a:gd name="connsiteX3" fmla="*/ 4061587 w 4432393"/>
              <a:gd name="connsiteY3" fmla="*/ 815529 h 4745846"/>
              <a:gd name="connsiteX4" fmla="*/ 4421308 w 4432393"/>
              <a:gd name="connsiteY4" fmla="*/ 1103833 h 4745846"/>
              <a:gd name="connsiteX5" fmla="*/ 4205475 w 4432393"/>
              <a:gd name="connsiteY5" fmla="*/ 1247986 h 4745846"/>
              <a:gd name="connsiteX6" fmla="*/ 3917699 w 4432393"/>
              <a:gd name="connsiteY6" fmla="*/ 1392139 h 4745846"/>
              <a:gd name="connsiteX7" fmla="*/ 3486034 w 4432393"/>
              <a:gd name="connsiteY7" fmla="*/ 1752520 h 4745846"/>
              <a:gd name="connsiteX8" fmla="*/ 2961756 w 4432393"/>
              <a:gd name="connsiteY8" fmla="*/ 1915062 h 4745846"/>
              <a:gd name="connsiteX9" fmla="*/ 2622705 w 4432393"/>
              <a:gd name="connsiteY9" fmla="*/ 2112900 h 4745846"/>
              <a:gd name="connsiteX10" fmla="*/ 2471545 w 4432393"/>
              <a:gd name="connsiteY10" fmla="*/ 2534296 h 4745846"/>
              <a:gd name="connsiteX11" fmla="*/ 1997571 w 4432393"/>
              <a:gd name="connsiteY11" fmla="*/ 2859946 h 4745846"/>
              <a:gd name="connsiteX12" fmla="*/ 1742580 w 4432393"/>
              <a:gd name="connsiteY12" fmla="*/ 2954828 h 4745846"/>
              <a:gd name="connsiteX13" fmla="*/ 1402591 w 4432393"/>
              <a:gd name="connsiteY13" fmla="*/ 3144595 h 4745846"/>
              <a:gd name="connsiteX14" fmla="*/ 1327717 w 4432393"/>
              <a:gd name="connsiteY14" fmla="*/ 4303536 h 4745846"/>
              <a:gd name="connsiteX15" fmla="*/ 1246015 w 4432393"/>
              <a:gd name="connsiteY15" fmla="*/ 4745846 h 4745846"/>
              <a:gd name="connsiteX16" fmla="*/ 552620 w 4432393"/>
              <a:gd name="connsiteY16" fmla="*/ 3619009 h 4745846"/>
              <a:gd name="connsiteX17" fmla="*/ 20486 w 4432393"/>
              <a:gd name="connsiteY17" fmla="*/ 3153530 h 4745846"/>
              <a:gd name="connsiteX18" fmla="*/ 1827577 w 4432393"/>
              <a:gd name="connsiteY18" fmla="*/ 2765064 h 4745846"/>
              <a:gd name="connsiteX19" fmla="*/ 1975207 w 4432393"/>
              <a:gd name="connsiteY19" fmla="*/ 2257053 h 4745846"/>
              <a:gd name="connsiteX20" fmla="*/ 2262983 w 4432393"/>
              <a:gd name="connsiteY20" fmla="*/ 1680443 h 4745846"/>
              <a:gd name="connsiteX21" fmla="*/ 2694648 w 4432393"/>
              <a:gd name="connsiteY21" fmla="*/ 1536291 h 4745846"/>
              <a:gd name="connsiteX22" fmla="*/ 3342145 w 4432393"/>
              <a:gd name="connsiteY22" fmla="*/ 1031758 h 4745846"/>
              <a:gd name="connsiteX23" fmla="*/ 3845755 w 4432393"/>
              <a:gd name="connsiteY23" fmla="*/ 1031757 h 4745846"/>
              <a:gd name="connsiteX24" fmla="*/ 3989643 w 4432393"/>
              <a:gd name="connsiteY24" fmla="*/ 887605 h 4745846"/>
              <a:gd name="connsiteX25" fmla="*/ 3845755 w 4432393"/>
              <a:gd name="connsiteY25" fmla="*/ 743453 h 4745846"/>
              <a:gd name="connsiteX26" fmla="*/ 3773810 w 4432393"/>
              <a:gd name="connsiteY26" fmla="*/ 599300 h 4745846"/>
              <a:gd name="connsiteX27" fmla="*/ 3414090 w 4432393"/>
              <a:gd name="connsiteY27" fmla="*/ 599301 h 4745846"/>
              <a:gd name="connsiteX28" fmla="*/ 3198257 w 4432393"/>
              <a:gd name="connsiteY28" fmla="*/ 455149 h 4745846"/>
              <a:gd name="connsiteX29" fmla="*/ 3126313 w 4432393"/>
              <a:gd name="connsiteY29" fmla="*/ 238921 h 4745846"/>
              <a:gd name="connsiteX30" fmla="*/ 3414090 w 4432393"/>
              <a:gd name="connsiteY30" fmla="*/ 94769 h 4745846"/>
              <a:gd name="connsiteX31" fmla="*/ 3807656 w 4432393"/>
              <a:gd name="connsiteY31" fmla="*/ 0 h 4745846"/>
              <a:gd name="connsiteX0" fmla="*/ 4062059 w 4432393"/>
              <a:gd name="connsiteY0" fmla="*/ 94414 h 4759681"/>
              <a:gd name="connsiteX1" fmla="*/ 3990052 w 4432393"/>
              <a:gd name="connsiteY1" fmla="*/ 238430 h 4759681"/>
              <a:gd name="connsiteX2" fmla="*/ 3845755 w 4432393"/>
              <a:gd name="connsiteY2" fmla="*/ 527225 h 4759681"/>
              <a:gd name="connsiteX3" fmla="*/ 4061587 w 4432393"/>
              <a:gd name="connsiteY3" fmla="*/ 815529 h 4759681"/>
              <a:gd name="connsiteX4" fmla="*/ 4421308 w 4432393"/>
              <a:gd name="connsiteY4" fmla="*/ 1103833 h 4759681"/>
              <a:gd name="connsiteX5" fmla="*/ 4205475 w 4432393"/>
              <a:gd name="connsiteY5" fmla="*/ 1247986 h 4759681"/>
              <a:gd name="connsiteX6" fmla="*/ 3917699 w 4432393"/>
              <a:gd name="connsiteY6" fmla="*/ 1392139 h 4759681"/>
              <a:gd name="connsiteX7" fmla="*/ 3486034 w 4432393"/>
              <a:gd name="connsiteY7" fmla="*/ 1752520 h 4759681"/>
              <a:gd name="connsiteX8" fmla="*/ 2961756 w 4432393"/>
              <a:gd name="connsiteY8" fmla="*/ 1915062 h 4759681"/>
              <a:gd name="connsiteX9" fmla="*/ 2622705 w 4432393"/>
              <a:gd name="connsiteY9" fmla="*/ 2112900 h 4759681"/>
              <a:gd name="connsiteX10" fmla="*/ 2471545 w 4432393"/>
              <a:gd name="connsiteY10" fmla="*/ 2534296 h 4759681"/>
              <a:gd name="connsiteX11" fmla="*/ 1997571 w 4432393"/>
              <a:gd name="connsiteY11" fmla="*/ 2859946 h 4759681"/>
              <a:gd name="connsiteX12" fmla="*/ 1742580 w 4432393"/>
              <a:gd name="connsiteY12" fmla="*/ 2954828 h 4759681"/>
              <a:gd name="connsiteX13" fmla="*/ 1402591 w 4432393"/>
              <a:gd name="connsiteY13" fmla="*/ 3144595 h 4759681"/>
              <a:gd name="connsiteX14" fmla="*/ 1327717 w 4432393"/>
              <a:gd name="connsiteY14" fmla="*/ 4303536 h 4759681"/>
              <a:gd name="connsiteX15" fmla="*/ 1246015 w 4432393"/>
              <a:gd name="connsiteY15" fmla="*/ 4745846 h 4759681"/>
              <a:gd name="connsiteX16" fmla="*/ 949325 w 4432393"/>
              <a:gd name="connsiteY16" fmla="*/ 4220526 h 4759681"/>
              <a:gd name="connsiteX17" fmla="*/ 552620 w 4432393"/>
              <a:gd name="connsiteY17" fmla="*/ 3619009 h 4759681"/>
              <a:gd name="connsiteX18" fmla="*/ 20486 w 4432393"/>
              <a:gd name="connsiteY18" fmla="*/ 3153530 h 4759681"/>
              <a:gd name="connsiteX19" fmla="*/ 1827577 w 4432393"/>
              <a:gd name="connsiteY19" fmla="*/ 2765064 h 4759681"/>
              <a:gd name="connsiteX20" fmla="*/ 1975207 w 4432393"/>
              <a:gd name="connsiteY20" fmla="*/ 2257053 h 4759681"/>
              <a:gd name="connsiteX21" fmla="*/ 2262983 w 4432393"/>
              <a:gd name="connsiteY21" fmla="*/ 1680443 h 4759681"/>
              <a:gd name="connsiteX22" fmla="*/ 2694648 w 4432393"/>
              <a:gd name="connsiteY22" fmla="*/ 1536291 h 4759681"/>
              <a:gd name="connsiteX23" fmla="*/ 3342145 w 4432393"/>
              <a:gd name="connsiteY23" fmla="*/ 1031758 h 4759681"/>
              <a:gd name="connsiteX24" fmla="*/ 3845755 w 4432393"/>
              <a:gd name="connsiteY24" fmla="*/ 1031757 h 4759681"/>
              <a:gd name="connsiteX25" fmla="*/ 3989643 w 4432393"/>
              <a:gd name="connsiteY25" fmla="*/ 887605 h 4759681"/>
              <a:gd name="connsiteX26" fmla="*/ 3845755 w 4432393"/>
              <a:gd name="connsiteY26" fmla="*/ 743453 h 4759681"/>
              <a:gd name="connsiteX27" fmla="*/ 3773810 w 4432393"/>
              <a:gd name="connsiteY27" fmla="*/ 599300 h 4759681"/>
              <a:gd name="connsiteX28" fmla="*/ 3414090 w 4432393"/>
              <a:gd name="connsiteY28" fmla="*/ 599301 h 4759681"/>
              <a:gd name="connsiteX29" fmla="*/ 3198257 w 4432393"/>
              <a:gd name="connsiteY29" fmla="*/ 455149 h 4759681"/>
              <a:gd name="connsiteX30" fmla="*/ 3126313 w 4432393"/>
              <a:gd name="connsiteY30" fmla="*/ 238921 h 4759681"/>
              <a:gd name="connsiteX31" fmla="*/ 3414090 w 4432393"/>
              <a:gd name="connsiteY31" fmla="*/ 94769 h 4759681"/>
              <a:gd name="connsiteX32" fmla="*/ 3807656 w 4432393"/>
              <a:gd name="connsiteY32" fmla="*/ 0 h 4759681"/>
              <a:gd name="connsiteX0" fmla="*/ 4062059 w 4432393"/>
              <a:gd name="connsiteY0" fmla="*/ 94414 h 4933650"/>
              <a:gd name="connsiteX1" fmla="*/ 3990052 w 4432393"/>
              <a:gd name="connsiteY1" fmla="*/ 238430 h 4933650"/>
              <a:gd name="connsiteX2" fmla="*/ 3845755 w 4432393"/>
              <a:gd name="connsiteY2" fmla="*/ 527225 h 4933650"/>
              <a:gd name="connsiteX3" fmla="*/ 4061587 w 4432393"/>
              <a:gd name="connsiteY3" fmla="*/ 815529 h 4933650"/>
              <a:gd name="connsiteX4" fmla="*/ 4421308 w 4432393"/>
              <a:gd name="connsiteY4" fmla="*/ 1103833 h 4933650"/>
              <a:gd name="connsiteX5" fmla="*/ 4205475 w 4432393"/>
              <a:gd name="connsiteY5" fmla="*/ 1247986 h 4933650"/>
              <a:gd name="connsiteX6" fmla="*/ 3917699 w 4432393"/>
              <a:gd name="connsiteY6" fmla="*/ 1392139 h 4933650"/>
              <a:gd name="connsiteX7" fmla="*/ 3486034 w 4432393"/>
              <a:gd name="connsiteY7" fmla="*/ 1752520 h 4933650"/>
              <a:gd name="connsiteX8" fmla="*/ 2961756 w 4432393"/>
              <a:gd name="connsiteY8" fmla="*/ 1915062 h 4933650"/>
              <a:gd name="connsiteX9" fmla="*/ 2622705 w 4432393"/>
              <a:gd name="connsiteY9" fmla="*/ 2112900 h 4933650"/>
              <a:gd name="connsiteX10" fmla="*/ 2471545 w 4432393"/>
              <a:gd name="connsiteY10" fmla="*/ 2534296 h 4933650"/>
              <a:gd name="connsiteX11" fmla="*/ 1997571 w 4432393"/>
              <a:gd name="connsiteY11" fmla="*/ 2859946 h 4933650"/>
              <a:gd name="connsiteX12" fmla="*/ 1742580 w 4432393"/>
              <a:gd name="connsiteY12" fmla="*/ 2954828 h 4933650"/>
              <a:gd name="connsiteX13" fmla="*/ 1402591 w 4432393"/>
              <a:gd name="connsiteY13" fmla="*/ 3144595 h 4933650"/>
              <a:gd name="connsiteX14" fmla="*/ 1327717 w 4432393"/>
              <a:gd name="connsiteY14" fmla="*/ 4303536 h 4933650"/>
              <a:gd name="connsiteX15" fmla="*/ 1246015 w 4432393"/>
              <a:gd name="connsiteY15" fmla="*/ 4745846 h 4933650"/>
              <a:gd name="connsiteX16" fmla="*/ 592399 w 4432393"/>
              <a:gd name="connsiteY16" fmla="*/ 4745844 h 4933650"/>
              <a:gd name="connsiteX17" fmla="*/ 552620 w 4432393"/>
              <a:gd name="connsiteY17" fmla="*/ 3619009 h 4933650"/>
              <a:gd name="connsiteX18" fmla="*/ 20486 w 4432393"/>
              <a:gd name="connsiteY18" fmla="*/ 3153530 h 4933650"/>
              <a:gd name="connsiteX19" fmla="*/ 1827577 w 4432393"/>
              <a:gd name="connsiteY19" fmla="*/ 2765064 h 4933650"/>
              <a:gd name="connsiteX20" fmla="*/ 1975207 w 4432393"/>
              <a:gd name="connsiteY20" fmla="*/ 2257053 h 4933650"/>
              <a:gd name="connsiteX21" fmla="*/ 2262983 w 4432393"/>
              <a:gd name="connsiteY21" fmla="*/ 1680443 h 4933650"/>
              <a:gd name="connsiteX22" fmla="*/ 2694648 w 4432393"/>
              <a:gd name="connsiteY22" fmla="*/ 1536291 h 4933650"/>
              <a:gd name="connsiteX23" fmla="*/ 3342145 w 4432393"/>
              <a:gd name="connsiteY23" fmla="*/ 1031758 h 4933650"/>
              <a:gd name="connsiteX24" fmla="*/ 3845755 w 4432393"/>
              <a:gd name="connsiteY24" fmla="*/ 1031757 h 4933650"/>
              <a:gd name="connsiteX25" fmla="*/ 3989643 w 4432393"/>
              <a:gd name="connsiteY25" fmla="*/ 887605 h 4933650"/>
              <a:gd name="connsiteX26" fmla="*/ 3845755 w 4432393"/>
              <a:gd name="connsiteY26" fmla="*/ 743453 h 4933650"/>
              <a:gd name="connsiteX27" fmla="*/ 3773810 w 4432393"/>
              <a:gd name="connsiteY27" fmla="*/ 599300 h 4933650"/>
              <a:gd name="connsiteX28" fmla="*/ 3414090 w 4432393"/>
              <a:gd name="connsiteY28" fmla="*/ 599301 h 4933650"/>
              <a:gd name="connsiteX29" fmla="*/ 3198257 w 4432393"/>
              <a:gd name="connsiteY29" fmla="*/ 455149 h 4933650"/>
              <a:gd name="connsiteX30" fmla="*/ 3126313 w 4432393"/>
              <a:gd name="connsiteY30" fmla="*/ 238921 h 4933650"/>
              <a:gd name="connsiteX31" fmla="*/ 3414090 w 4432393"/>
              <a:gd name="connsiteY31" fmla="*/ 94769 h 4933650"/>
              <a:gd name="connsiteX32" fmla="*/ 3807656 w 4432393"/>
              <a:gd name="connsiteY32" fmla="*/ 0 h 4933650"/>
              <a:gd name="connsiteX0" fmla="*/ 4062059 w 4432393"/>
              <a:gd name="connsiteY0" fmla="*/ 94414 h 4918906"/>
              <a:gd name="connsiteX1" fmla="*/ 3990052 w 4432393"/>
              <a:gd name="connsiteY1" fmla="*/ 238430 h 4918906"/>
              <a:gd name="connsiteX2" fmla="*/ 3845755 w 4432393"/>
              <a:gd name="connsiteY2" fmla="*/ 527225 h 4918906"/>
              <a:gd name="connsiteX3" fmla="*/ 4061587 w 4432393"/>
              <a:gd name="connsiteY3" fmla="*/ 815529 h 4918906"/>
              <a:gd name="connsiteX4" fmla="*/ 4421308 w 4432393"/>
              <a:gd name="connsiteY4" fmla="*/ 1103833 h 4918906"/>
              <a:gd name="connsiteX5" fmla="*/ 4205475 w 4432393"/>
              <a:gd name="connsiteY5" fmla="*/ 1247986 h 4918906"/>
              <a:gd name="connsiteX6" fmla="*/ 3917699 w 4432393"/>
              <a:gd name="connsiteY6" fmla="*/ 1392139 h 4918906"/>
              <a:gd name="connsiteX7" fmla="*/ 3486034 w 4432393"/>
              <a:gd name="connsiteY7" fmla="*/ 1752520 h 4918906"/>
              <a:gd name="connsiteX8" fmla="*/ 2961756 w 4432393"/>
              <a:gd name="connsiteY8" fmla="*/ 1915062 h 4918906"/>
              <a:gd name="connsiteX9" fmla="*/ 2622705 w 4432393"/>
              <a:gd name="connsiteY9" fmla="*/ 2112900 h 4918906"/>
              <a:gd name="connsiteX10" fmla="*/ 2471545 w 4432393"/>
              <a:gd name="connsiteY10" fmla="*/ 2534296 h 4918906"/>
              <a:gd name="connsiteX11" fmla="*/ 1997571 w 4432393"/>
              <a:gd name="connsiteY11" fmla="*/ 2859946 h 4918906"/>
              <a:gd name="connsiteX12" fmla="*/ 1742580 w 4432393"/>
              <a:gd name="connsiteY12" fmla="*/ 2954828 h 4918906"/>
              <a:gd name="connsiteX13" fmla="*/ 1402591 w 4432393"/>
              <a:gd name="connsiteY13" fmla="*/ 3144595 h 4918906"/>
              <a:gd name="connsiteX14" fmla="*/ 1327717 w 4432393"/>
              <a:gd name="connsiteY14" fmla="*/ 4303536 h 4918906"/>
              <a:gd name="connsiteX15" fmla="*/ 1246015 w 4432393"/>
              <a:gd name="connsiteY15" fmla="*/ 4657382 h 4918906"/>
              <a:gd name="connsiteX16" fmla="*/ 592399 w 4432393"/>
              <a:gd name="connsiteY16" fmla="*/ 4745844 h 4918906"/>
              <a:gd name="connsiteX17" fmla="*/ 552620 w 4432393"/>
              <a:gd name="connsiteY17" fmla="*/ 3619009 h 4918906"/>
              <a:gd name="connsiteX18" fmla="*/ 20486 w 4432393"/>
              <a:gd name="connsiteY18" fmla="*/ 3153530 h 4918906"/>
              <a:gd name="connsiteX19" fmla="*/ 1827577 w 4432393"/>
              <a:gd name="connsiteY19" fmla="*/ 2765064 h 4918906"/>
              <a:gd name="connsiteX20" fmla="*/ 1975207 w 4432393"/>
              <a:gd name="connsiteY20" fmla="*/ 2257053 h 4918906"/>
              <a:gd name="connsiteX21" fmla="*/ 2262983 w 4432393"/>
              <a:gd name="connsiteY21" fmla="*/ 1680443 h 4918906"/>
              <a:gd name="connsiteX22" fmla="*/ 2694648 w 4432393"/>
              <a:gd name="connsiteY22" fmla="*/ 1536291 h 4918906"/>
              <a:gd name="connsiteX23" fmla="*/ 3342145 w 4432393"/>
              <a:gd name="connsiteY23" fmla="*/ 1031758 h 4918906"/>
              <a:gd name="connsiteX24" fmla="*/ 3845755 w 4432393"/>
              <a:gd name="connsiteY24" fmla="*/ 1031757 h 4918906"/>
              <a:gd name="connsiteX25" fmla="*/ 3989643 w 4432393"/>
              <a:gd name="connsiteY25" fmla="*/ 887605 h 4918906"/>
              <a:gd name="connsiteX26" fmla="*/ 3845755 w 4432393"/>
              <a:gd name="connsiteY26" fmla="*/ 743453 h 4918906"/>
              <a:gd name="connsiteX27" fmla="*/ 3773810 w 4432393"/>
              <a:gd name="connsiteY27" fmla="*/ 599300 h 4918906"/>
              <a:gd name="connsiteX28" fmla="*/ 3414090 w 4432393"/>
              <a:gd name="connsiteY28" fmla="*/ 599301 h 4918906"/>
              <a:gd name="connsiteX29" fmla="*/ 3198257 w 4432393"/>
              <a:gd name="connsiteY29" fmla="*/ 455149 h 4918906"/>
              <a:gd name="connsiteX30" fmla="*/ 3126313 w 4432393"/>
              <a:gd name="connsiteY30" fmla="*/ 238921 h 4918906"/>
              <a:gd name="connsiteX31" fmla="*/ 3414090 w 4432393"/>
              <a:gd name="connsiteY31" fmla="*/ 94769 h 4918906"/>
              <a:gd name="connsiteX32" fmla="*/ 3807656 w 4432393"/>
              <a:gd name="connsiteY32" fmla="*/ 0 h 4918906"/>
              <a:gd name="connsiteX0" fmla="*/ 4062059 w 4432393"/>
              <a:gd name="connsiteY0" fmla="*/ 94414 h 4803415"/>
              <a:gd name="connsiteX1" fmla="*/ 3990052 w 4432393"/>
              <a:gd name="connsiteY1" fmla="*/ 238430 h 4803415"/>
              <a:gd name="connsiteX2" fmla="*/ 3845755 w 4432393"/>
              <a:gd name="connsiteY2" fmla="*/ 527225 h 4803415"/>
              <a:gd name="connsiteX3" fmla="*/ 4061587 w 4432393"/>
              <a:gd name="connsiteY3" fmla="*/ 815529 h 4803415"/>
              <a:gd name="connsiteX4" fmla="*/ 4421308 w 4432393"/>
              <a:gd name="connsiteY4" fmla="*/ 1103833 h 4803415"/>
              <a:gd name="connsiteX5" fmla="*/ 4205475 w 4432393"/>
              <a:gd name="connsiteY5" fmla="*/ 1247986 h 4803415"/>
              <a:gd name="connsiteX6" fmla="*/ 3917699 w 4432393"/>
              <a:gd name="connsiteY6" fmla="*/ 1392139 h 4803415"/>
              <a:gd name="connsiteX7" fmla="*/ 3486034 w 4432393"/>
              <a:gd name="connsiteY7" fmla="*/ 1752520 h 4803415"/>
              <a:gd name="connsiteX8" fmla="*/ 2961756 w 4432393"/>
              <a:gd name="connsiteY8" fmla="*/ 1915062 h 4803415"/>
              <a:gd name="connsiteX9" fmla="*/ 2622705 w 4432393"/>
              <a:gd name="connsiteY9" fmla="*/ 2112900 h 4803415"/>
              <a:gd name="connsiteX10" fmla="*/ 2471545 w 4432393"/>
              <a:gd name="connsiteY10" fmla="*/ 2534296 h 4803415"/>
              <a:gd name="connsiteX11" fmla="*/ 1997571 w 4432393"/>
              <a:gd name="connsiteY11" fmla="*/ 2859946 h 4803415"/>
              <a:gd name="connsiteX12" fmla="*/ 1742580 w 4432393"/>
              <a:gd name="connsiteY12" fmla="*/ 2954828 h 4803415"/>
              <a:gd name="connsiteX13" fmla="*/ 1402591 w 4432393"/>
              <a:gd name="connsiteY13" fmla="*/ 3144595 h 4803415"/>
              <a:gd name="connsiteX14" fmla="*/ 1327717 w 4432393"/>
              <a:gd name="connsiteY14" fmla="*/ 4303536 h 4803415"/>
              <a:gd name="connsiteX15" fmla="*/ 1246015 w 4432393"/>
              <a:gd name="connsiteY15" fmla="*/ 4657382 h 4803415"/>
              <a:gd name="connsiteX16" fmla="*/ 592399 w 4432393"/>
              <a:gd name="connsiteY16" fmla="*/ 4745844 h 4803415"/>
              <a:gd name="connsiteX17" fmla="*/ 551214 w 4432393"/>
              <a:gd name="connsiteY17" fmla="*/ 4311960 h 4803415"/>
              <a:gd name="connsiteX18" fmla="*/ 552620 w 4432393"/>
              <a:gd name="connsiteY18" fmla="*/ 3619009 h 4803415"/>
              <a:gd name="connsiteX19" fmla="*/ 20486 w 4432393"/>
              <a:gd name="connsiteY19" fmla="*/ 3153530 h 4803415"/>
              <a:gd name="connsiteX20" fmla="*/ 1827577 w 4432393"/>
              <a:gd name="connsiteY20" fmla="*/ 2765064 h 4803415"/>
              <a:gd name="connsiteX21" fmla="*/ 1975207 w 4432393"/>
              <a:gd name="connsiteY21" fmla="*/ 2257053 h 4803415"/>
              <a:gd name="connsiteX22" fmla="*/ 2262983 w 4432393"/>
              <a:gd name="connsiteY22" fmla="*/ 1680443 h 4803415"/>
              <a:gd name="connsiteX23" fmla="*/ 2694648 w 4432393"/>
              <a:gd name="connsiteY23" fmla="*/ 1536291 h 4803415"/>
              <a:gd name="connsiteX24" fmla="*/ 3342145 w 4432393"/>
              <a:gd name="connsiteY24" fmla="*/ 1031758 h 4803415"/>
              <a:gd name="connsiteX25" fmla="*/ 3845755 w 4432393"/>
              <a:gd name="connsiteY25" fmla="*/ 1031757 h 4803415"/>
              <a:gd name="connsiteX26" fmla="*/ 3989643 w 4432393"/>
              <a:gd name="connsiteY26" fmla="*/ 887605 h 4803415"/>
              <a:gd name="connsiteX27" fmla="*/ 3845755 w 4432393"/>
              <a:gd name="connsiteY27" fmla="*/ 743453 h 4803415"/>
              <a:gd name="connsiteX28" fmla="*/ 3773810 w 4432393"/>
              <a:gd name="connsiteY28" fmla="*/ 599300 h 4803415"/>
              <a:gd name="connsiteX29" fmla="*/ 3414090 w 4432393"/>
              <a:gd name="connsiteY29" fmla="*/ 599301 h 4803415"/>
              <a:gd name="connsiteX30" fmla="*/ 3198257 w 4432393"/>
              <a:gd name="connsiteY30" fmla="*/ 455149 h 4803415"/>
              <a:gd name="connsiteX31" fmla="*/ 3126313 w 4432393"/>
              <a:gd name="connsiteY31" fmla="*/ 238921 h 4803415"/>
              <a:gd name="connsiteX32" fmla="*/ 3414090 w 4432393"/>
              <a:gd name="connsiteY32" fmla="*/ 94769 h 4803415"/>
              <a:gd name="connsiteX33" fmla="*/ 3807656 w 4432393"/>
              <a:gd name="connsiteY33" fmla="*/ 0 h 4803415"/>
              <a:gd name="connsiteX0" fmla="*/ 4062059 w 4432393"/>
              <a:gd name="connsiteY0" fmla="*/ 94414 h 4834306"/>
              <a:gd name="connsiteX1" fmla="*/ 3990052 w 4432393"/>
              <a:gd name="connsiteY1" fmla="*/ 238430 h 4834306"/>
              <a:gd name="connsiteX2" fmla="*/ 3845755 w 4432393"/>
              <a:gd name="connsiteY2" fmla="*/ 527225 h 4834306"/>
              <a:gd name="connsiteX3" fmla="*/ 4061587 w 4432393"/>
              <a:gd name="connsiteY3" fmla="*/ 815529 h 4834306"/>
              <a:gd name="connsiteX4" fmla="*/ 4421308 w 4432393"/>
              <a:gd name="connsiteY4" fmla="*/ 1103833 h 4834306"/>
              <a:gd name="connsiteX5" fmla="*/ 4205475 w 4432393"/>
              <a:gd name="connsiteY5" fmla="*/ 1247986 h 4834306"/>
              <a:gd name="connsiteX6" fmla="*/ 3917699 w 4432393"/>
              <a:gd name="connsiteY6" fmla="*/ 1392139 h 4834306"/>
              <a:gd name="connsiteX7" fmla="*/ 3486034 w 4432393"/>
              <a:gd name="connsiteY7" fmla="*/ 1752520 h 4834306"/>
              <a:gd name="connsiteX8" fmla="*/ 2961756 w 4432393"/>
              <a:gd name="connsiteY8" fmla="*/ 1915062 h 4834306"/>
              <a:gd name="connsiteX9" fmla="*/ 2622705 w 4432393"/>
              <a:gd name="connsiteY9" fmla="*/ 2112900 h 4834306"/>
              <a:gd name="connsiteX10" fmla="*/ 2471545 w 4432393"/>
              <a:gd name="connsiteY10" fmla="*/ 2534296 h 4834306"/>
              <a:gd name="connsiteX11" fmla="*/ 1997571 w 4432393"/>
              <a:gd name="connsiteY11" fmla="*/ 2859946 h 4834306"/>
              <a:gd name="connsiteX12" fmla="*/ 1742580 w 4432393"/>
              <a:gd name="connsiteY12" fmla="*/ 2954828 h 4834306"/>
              <a:gd name="connsiteX13" fmla="*/ 1402591 w 4432393"/>
              <a:gd name="connsiteY13" fmla="*/ 3144595 h 4834306"/>
              <a:gd name="connsiteX14" fmla="*/ 1327717 w 4432393"/>
              <a:gd name="connsiteY14" fmla="*/ 4303536 h 4834306"/>
              <a:gd name="connsiteX15" fmla="*/ 1246015 w 4432393"/>
              <a:gd name="connsiteY15" fmla="*/ 4657382 h 4834306"/>
              <a:gd name="connsiteX16" fmla="*/ 592399 w 4432393"/>
              <a:gd name="connsiteY16" fmla="*/ 4745844 h 4834306"/>
              <a:gd name="connsiteX17" fmla="*/ 674101 w 4432393"/>
              <a:gd name="connsiteY17" fmla="*/ 4126611 h 4834306"/>
              <a:gd name="connsiteX18" fmla="*/ 552620 w 4432393"/>
              <a:gd name="connsiteY18" fmla="*/ 3619009 h 4834306"/>
              <a:gd name="connsiteX19" fmla="*/ 20486 w 4432393"/>
              <a:gd name="connsiteY19" fmla="*/ 3153530 h 4834306"/>
              <a:gd name="connsiteX20" fmla="*/ 1827577 w 4432393"/>
              <a:gd name="connsiteY20" fmla="*/ 2765064 h 4834306"/>
              <a:gd name="connsiteX21" fmla="*/ 1975207 w 4432393"/>
              <a:gd name="connsiteY21" fmla="*/ 2257053 h 4834306"/>
              <a:gd name="connsiteX22" fmla="*/ 2262983 w 4432393"/>
              <a:gd name="connsiteY22" fmla="*/ 1680443 h 4834306"/>
              <a:gd name="connsiteX23" fmla="*/ 2694648 w 4432393"/>
              <a:gd name="connsiteY23" fmla="*/ 1536291 h 4834306"/>
              <a:gd name="connsiteX24" fmla="*/ 3342145 w 4432393"/>
              <a:gd name="connsiteY24" fmla="*/ 1031758 h 4834306"/>
              <a:gd name="connsiteX25" fmla="*/ 3845755 w 4432393"/>
              <a:gd name="connsiteY25" fmla="*/ 1031757 h 4834306"/>
              <a:gd name="connsiteX26" fmla="*/ 3989643 w 4432393"/>
              <a:gd name="connsiteY26" fmla="*/ 887605 h 4834306"/>
              <a:gd name="connsiteX27" fmla="*/ 3845755 w 4432393"/>
              <a:gd name="connsiteY27" fmla="*/ 743453 h 4834306"/>
              <a:gd name="connsiteX28" fmla="*/ 3773810 w 4432393"/>
              <a:gd name="connsiteY28" fmla="*/ 599300 h 4834306"/>
              <a:gd name="connsiteX29" fmla="*/ 3414090 w 4432393"/>
              <a:gd name="connsiteY29" fmla="*/ 599301 h 4834306"/>
              <a:gd name="connsiteX30" fmla="*/ 3198257 w 4432393"/>
              <a:gd name="connsiteY30" fmla="*/ 455149 h 4834306"/>
              <a:gd name="connsiteX31" fmla="*/ 3126313 w 4432393"/>
              <a:gd name="connsiteY31" fmla="*/ 238921 h 4834306"/>
              <a:gd name="connsiteX32" fmla="*/ 3414090 w 4432393"/>
              <a:gd name="connsiteY32" fmla="*/ 94769 h 4834306"/>
              <a:gd name="connsiteX33" fmla="*/ 3807656 w 4432393"/>
              <a:gd name="connsiteY33" fmla="*/ 0 h 4834306"/>
              <a:gd name="connsiteX0" fmla="*/ 4062059 w 4432393"/>
              <a:gd name="connsiteY0" fmla="*/ 94414 h 4834306"/>
              <a:gd name="connsiteX1" fmla="*/ 3990052 w 4432393"/>
              <a:gd name="connsiteY1" fmla="*/ 238430 h 4834306"/>
              <a:gd name="connsiteX2" fmla="*/ 3845755 w 4432393"/>
              <a:gd name="connsiteY2" fmla="*/ 527225 h 4834306"/>
              <a:gd name="connsiteX3" fmla="*/ 4061587 w 4432393"/>
              <a:gd name="connsiteY3" fmla="*/ 815529 h 4834306"/>
              <a:gd name="connsiteX4" fmla="*/ 4421308 w 4432393"/>
              <a:gd name="connsiteY4" fmla="*/ 1103833 h 4834306"/>
              <a:gd name="connsiteX5" fmla="*/ 4205475 w 4432393"/>
              <a:gd name="connsiteY5" fmla="*/ 1247986 h 4834306"/>
              <a:gd name="connsiteX6" fmla="*/ 3917699 w 4432393"/>
              <a:gd name="connsiteY6" fmla="*/ 1392139 h 4834306"/>
              <a:gd name="connsiteX7" fmla="*/ 3486034 w 4432393"/>
              <a:gd name="connsiteY7" fmla="*/ 1752520 h 4834306"/>
              <a:gd name="connsiteX8" fmla="*/ 2961756 w 4432393"/>
              <a:gd name="connsiteY8" fmla="*/ 1915062 h 4834306"/>
              <a:gd name="connsiteX9" fmla="*/ 2622705 w 4432393"/>
              <a:gd name="connsiteY9" fmla="*/ 2112900 h 4834306"/>
              <a:gd name="connsiteX10" fmla="*/ 2471545 w 4432393"/>
              <a:gd name="connsiteY10" fmla="*/ 2534296 h 4834306"/>
              <a:gd name="connsiteX11" fmla="*/ 1997571 w 4432393"/>
              <a:gd name="connsiteY11" fmla="*/ 2859946 h 4834306"/>
              <a:gd name="connsiteX12" fmla="*/ 1742580 w 4432393"/>
              <a:gd name="connsiteY12" fmla="*/ 2954828 h 4834306"/>
              <a:gd name="connsiteX13" fmla="*/ 1402591 w 4432393"/>
              <a:gd name="connsiteY13" fmla="*/ 3144595 h 4834306"/>
              <a:gd name="connsiteX14" fmla="*/ 1327717 w 4432393"/>
              <a:gd name="connsiteY14" fmla="*/ 4303536 h 4834306"/>
              <a:gd name="connsiteX15" fmla="*/ 1246015 w 4432393"/>
              <a:gd name="connsiteY15" fmla="*/ 4657382 h 4834306"/>
              <a:gd name="connsiteX16" fmla="*/ 592399 w 4432393"/>
              <a:gd name="connsiteY16" fmla="*/ 4745844 h 4834306"/>
              <a:gd name="connsiteX17" fmla="*/ 674101 w 4432393"/>
              <a:gd name="connsiteY17" fmla="*/ 4126611 h 4834306"/>
              <a:gd name="connsiteX18" fmla="*/ 265592 w 4432393"/>
              <a:gd name="connsiteY18" fmla="*/ 3772762 h 4834306"/>
              <a:gd name="connsiteX19" fmla="*/ 20486 w 4432393"/>
              <a:gd name="connsiteY19" fmla="*/ 3153530 h 4834306"/>
              <a:gd name="connsiteX20" fmla="*/ 1827577 w 4432393"/>
              <a:gd name="connsiteY20" fmla="*/ 2765064 h 4834306"/>
              <a:gd name="connsiteX21" fmla="*/ 1975207 w 4432393"/>
              <a:gd name="connsiteY21" fmla="*/ 2257053 h 4834306"/>
              <a:gd name="connsiteX22" fmla="*/ 2262983 w 4432393"/>
              <a:gd name="connsiteY22" fmla="*/ 1680443 h 4834306"/>
              <a:gd name="connsiteX23" fmla="*/ 2694648 w 4432393"/>
              <a:gd name="connsiteY23" fmla="*/ 1536291 h 4834306"/>
              <a:gd name="connsiteX24" fmla="*/ 3342145 w 4432393"/>
              <a:gd name="connsiteY24" fmla="*/ 1031758 h 4834306"/>
              <a:gd name="connsiteX25" fmla="*/ 3845755 w 4432393"/>
              <a:gd name="connsiteY25" fmla="*/ 1031757 h 4834306"/>
              <a:gd name="connsiteX26" fmla="*/ 3989643 w 4432393"/>
              <a:gd name="connsiteY26" fmla="*/ 887605 h 4834306"/>
              <a:gd name="connsiteX27" fmla="*/ 3845755 w 4432393"/>
              <a:gd name="connsiteY27" fmla="*/ 743453 h 4834306"/>
              <a:gd name="connsiteX28" fmla="*/ 3773810 w 4432393"/>
              <a:gd name="connsiteY28" fmla="*/ 599300 h 4834306"/>
              <a:gd name="connsiteX29" fmla="*/ 3414090 w 4432393"/>
              <a:gd name="connsiteY29" fmla="*/ 599301 h 4834306"/>
              <a:gd name="connsiteX30" fmla="*/ 3198257 w 4432393"/>
              <a:gd name="connsiteY30" fmla="*/ 455149 h 4834306"/>
              <a:gd name="connsiteX31" fmla="*/ 3126313 w 4432393"/>
              <a:gd name="connsiteY31" fmla="*/ 238921 h 4834306"/>
              <a:gd name="connsiteX32" fmla="*/ 3414090 w 4432393"/>
              <a:gd name="connsiteY32" fmla="*/ 94769 h 4834306"/>
              <a:gd name="connsiteX33" fmla="*/ 3807656 w 4432393"/>
              <a:gd name="connsiteY33" fmla="*/ 0 h 4834306"/>
              <a:gd name="connsiteX0" fmla="*/ 4041573 w 4411907"/>
              <a:gd name="connsiteY0" fmla="*/ 94414 h 4834306"/>
              <a:gd name="connsiteX1" fmla="*/ 3969566 w 4411907"/>
              <a:gd name="connsiteY1" fmla="*/ 238430 h 4834306"/>
              <a:gd name="connsiteX2" fmla="*/ 3825269 w 4411907"/>
              <a:gd name="connsiteY2" fmla="*/ 527225 h 4834306"/>
              <a:gd name="connsiteX3" fmla="*/ 4041101 w 4411907"/>
              <a:gd name="connsiteY3" fmla="*/ 815529 h 4834306"/>
              <a:gd name="connsiteX4" fmla="*/ 4400822 w 4411907"/>
              <a:gd name="connsiteY4" fmla="*/ 1103833 h 4834306"/>
              <a:gd name="connsiteX5" fmla="*/ 4184989 w 4411907"/>
              <a:gd name="connsiteY5" fmla="*/ 1247986 h 4834306"/>
              <a:gd name="connsiteX6" fmla="*/ 3897213 w 4411907"/>
              <a:gd name="connsiteY6" fmla="*/ 1392139 h 4834306"/>
              <a:gd name="connsiteX7" fmla="*/ 3465548 w 4411907"/>
              <a:gd name="connsiteY7" fmla="*/ 1752520 h 4834306"/>
              <a:gd name="connsiteX8" fmla="*/ 2941270 w 4411907"/>
              <a:gd name="connsiteY8" fmla="*/ 1915062 h 4834306"/>
              <a:gd name="connsiteX9" fmla="*/ 2602219 w 4411907"/>
              <a:gd name="connsiteY9" fmla="*/ 2112900 h 4834306"/>
              <a:gd name="connsiteX10" fmla="*/ 2451059 w 4411907"/>
              <a:gd name="connsiteY10" fmla="*/ 2534296 h 4834306"/>
              <a:gd name="connsiteX11" fmla="*/ 1977085 w 4411907"/>
              <a:gd name="connsiteY11" fmla="*/ 2859946 h 4834306"/>
              <a:gd name="connsiteX12" fmla="*/ 1722094 w 4411907"/>
              <a:gd name="connsiteY12" fmla="*/ 2954828 h 4834306"/>
              <a:gd name="connsiteX13" fmla="*/ 1382105 w 4411907"/>
              <a:gd name="connsiteY13" fmla="*/ 3144595 h 4834306"/>
              <a:gd name="connsiteX14" fmla="*/ 1307231 w 4411907"/>
              <a:gd name="connsiteY14" fmla="*/ 4303536 h 4834306"/>
              <a:gd name="connsiteX15" fmla="*/ 1225529 w 4411907"/>
              <a:gd name="connsiteY15" fmla="*/ 4657382 h 4834306"/>
              <a:gd name="connsiteX16" fmla="*/ 571913 w 4411907"/>
              <a:gd name="connsiteY16" fmla="*/ 4745844 h 4834306"/>
              <a:gd name="connsiteX17" fmla="*/ 653615 w 4411907"/>
              <a:gd name="connsiteY17" fmla="*/ 4126611 h 4834306"/>
              <a:gd name="connsiteX18" fmla="*/ 245106 w 4411907"/>
              <a:gd name="connsiteY18" fmla="*/ 3772762 h 4834306"/>
              <a:gd name="connsiteX19" fmla="*/ 0 w 4411907"/>
              <a:gd name="connsiteY19" fmla="*/ 3153530 h 4834306"/>
              <a:gd name="connsiteX20" fmla="*/ 1807091 w 4411907"/>
              <a:gd name="connsiteY20" fmla="*/ 2765064 h 4834306"/>
              <a:gd name="connsiteX21" fmla="*/ 1954721 w 4411907"/>
              <a:gd name="connsiteY21" fmla="*/ 2257053 h 4834306"/>
              <a:gd name="connsiteX22" fmla="*/ 2242497 w 4411907"/>
              <a:gd name="connsiteY22" fmla="*/ 1680443 h 4834306"/>
              <a:gd name="connsiteX23" fmla="*/ 2674162 w 4411907"/>
              <a:gd name="connsiteY23" fmla="*/ 1536291 h 4834306"/>
              <a:gd name="connsiteX24" fmla="*/ 3321659 w 4411907"/>
              <a:gd name="connsiteY24" fmla="*/ 1031758 h 4834306"/>
              <a:gd name="connsiteX25" fmla="*/ 3825269 w 4411907"/>
              <a:gd name="connsiteY25" fmla="*/ 1031757 h 4834306"/>
              <a:gd name="connsiteX26" fmla="*/ 3969157 w 4411907"/>
              <a:gd name="connsiteY26" fmla="*/ 887605 h 4834306"/>
              <a:gd name="connsiteX27" fmla="*/ 3825269 w 4411907"/>
              <a:gd name="connsiteY27" fmla="*/ 743453 h 4834306"/>
              <a:gd name="connsiteX28" fmla="*/ 3753324 w 4411907"/>
              <a:gd name="connsiteY28" fmla="*/ 599300 h 4834306"/>
              <a:gd name="connsiteX29" fmla="*/ 3393604 w 4411907"/>
              <a:gd name="connsiteY29" fmla="*/ 599301 h 4834306"/>
              <a:gd name="connsiteX30" fmla="*/ 3177771 w 4411907"/>
              <a:gd name="connsiteY30" fmla="*/ 455149 h 4834306"/>
              <a:gd name="connsiteX31" fmla="*/ 3105827 w 4411907"/>
              <a:gd name="connsiteY31" fmla="*/ 238921 h 4834306"/>
              <a:gd name="connsiteX32" fmla="*/ 3393604 w 4411907"/>
              <a:gd name="connsiteY32" fmla="*/ 94769 h 4834306"/>
              <a:gd name="connsiteX33" fmla="*/ 3787170 w 4411907"/>
              <a:gd name="connsiteY33" fmla="*/ 0 h 4834306"/>
              <a:gd name="connsiteX0" fmla="*/ 4041573 w 4411907"/>
              <a:gd name="connsiteY0" fmla="*/ 94414 h 4770759"/>
              <a:gd name="connsiteX1" fmla="*/ 3969566 w 4411907"/>
              <a:gd name="connsiteY1" fmla="*/ 238430 h 4770759"/>
              <a:gd name="connsiteX2" fmla="*/ 3825269 w 4411907"/>
              <a:gd name="connsiteY2" fmla="*/ 527225 h 4770759"/>
              <a:gd name="connsiteX3" fmla="*/ 4041101 w 4411907"/>
              <a:gd name="connsiteY3" fmla="*/ 815529 h 4770759"/>
              <a:gd name="connsiteX4" fmla="*/ 4400822 w 4411907"/>
              <a:gd name="connsiteY4" fmla="*/ 1103833 h 4770759"/>
              <a:gd name="connsiteX5" fmla="*/ 4184989 w 4411907"/>
              <a:gd name="connsiteY5" fmla="*/ 1247986 h 4770759"/>
              <a:gd name="connsiteX6" fmla="*/ 3897213 w 4411907"/>
              <a:gd name="connsiteY6" fmla="*/ 1392139 h 4770759"/>
              <a:gd name="connsiteX7" fmla="*/ 3465548 w 4411907"/>
              <a:gd name="connsiteY7" fmla="*/ 1752520 h 4770759"/>
              <a:gd name="connsiteX8" fmla="*/ 2941270 w 4411907"/>
              <a:gd name="connsiteY8" fmla="*/ 1915062 h 4770759"/>
              <a:gd name="connsiteX9" fmla="*/ 2602219 w 4411907"/>
              <a:gd name="connsiteY9" fmla="*/ 2112900 h 4770759"/>
              <a:gd name="connsiteX10" fmla="*/ 2451059 w 4411907"/>
              <a:gd name="connsiteY10" fmla="*/ 2534296 h 4770759"/>
              <a:gd name="connsiteX11" fmla="*/ 1977085 w 4411907"/>
              <a:gd name="connsiteY11" fmla="*/ 2859946 h 4770759"/>
              <a:gd name="connsiteX12" fmla="*/ 1722094 w 4411907"/>
              <a:gd name="connsiteY12" fmla="*/ 2954828 h 4770759"/>
              <a:gd name="connsiteX13" fmla="*/ 1382105 w 4411907"/>
              <a:gd name="connsiteY13" fmla="*/ 3144595 h 4770759"/>
              <a:gd name="connsiteX14" fmla="*/ 1307231 w 4411907"/>
              <a:gd name="connsiteY14" fmla="*/ 4303536 h 4770759"/>
              <a:gd name="connsiteX15" fmla="*/ 1225529 w 4411907"/>
              <a:gd name="connsiteY15" fmla="*/ 4657382 h 4770759"/>
              <a:gd name="connsiteX16" fmla="*/ 571913 w 4411907"/>
              <a:gd name="connsiteY16" fmla="*/ 4745844 h 4770759"/>
              <a:gd name="connsiteX17" fmla="*/ 578985 w 4411907"/>
              <a:gd name="connsiteY17" fmla="*/ 4507892 h 4770759"/>
              <a:gd name="connsiteX18" fmla="*/ 653615 w 4411907"/>
              <a:gd name="connsiteY18" fmla="*/ 4126611 h 4770759"/>
              <a:gd name="connsiteX19" fmla="*/ 245106 w 4411907"/>
              <a:gd name="connsiteY19" fmla="*/ 3772762 h 4770759"/>
              <a:gd name="connsiteX20" fmla="*/ 0 w 4411907"/>
              <a:gd name="connsiteY20" fmla="*/ 3153530 h 4770759"/>
              <a:gd name="connsiteX21" fmla="*/ 1807091 w 4411907"/>
              <a:gd name="connsiteY21" fmla="*/ 2765064 h 4770759"/>
              <a:gd name="connsiteX22" fmla="*/ 1954721 w 4411907"/>
              <a:gd name="connsiteY22" fmla="*/ 2257053 h 4770759"/>
              <a:gd name="connsiteX23" fmla="*/ 2242497 w 4411907"/>
              <a:gd name="connsiteY23" fmla="*/ 1680443 h 4770759"/>
              <a:gd name="connsiteX24" fmla="*/ 2674162 w 4411907"/>
              <a:gd name="connsiteY24" fmla="*/ 1536291 h 4770759"/>
              <a:gd name="connsiteX25" fmla="*/ 3321659 w 4411907"/>
              <a:gd name="connsiteY25" fmla="*/ 1031758 h 4770759"/>
              <a:gd name="connsiteX26" fmla="*/ 3825269 w 4411907"/>
              <a:gd name="connsiteY26" fmla="*/ 1031757 h 4770759"/>
              <a:gd name="connsiteX27" fmla="*/ 3969157 w 4411907"/>
              <a:gd name="connsiteY27" fmla="*/ 887605 h 4770759"/>
              <a:gd name="connsiteX28" fmla="*/ 3825269 w 4411907"/>
              <a:gd name="connsiteY28" fmla="*/ 743453 h 4770759"/>
              <a:gd name="connsiteX29" fmla="*/ 3753324 w 4411907"/>
              <a:gd name="connsiteY29" fmla="*/ 599300 h 4770759"/>
              <a:gd name="connsiteX30" fmla="*/ 3393604 w 4411907"/>
              <a:gd name="connsiteY30" fmla="*/ 599301 h 4770759"/>
              <a:gd name="connsiteX31" fmla="*/ 3177771 w 4411907"/>
              <a:gd name="connsiteY31" fmla="*/ 455149 h 4770759"/>
              <a:gd name="connsiteX32" fmla="*/ 3105827 w 4411907"/>
              <a:gd name="connsiteY32" fmla="*/ 238921 h 4770759"/>
              <a:gd name="connsiteX33" fmla="*/ 3393604 w 4411907"/>
              <a:gd name="connsiteY33" fmla="*/ 94769 h 4770759"/>
              <a:gd name="connsiteX34" fmla="*/ 3787170 w 4411907"/>
              <a:gd name="connsiteY34" fmla="*/ 0 h 4770759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90212 w 4411907"/>
              <a:gd name="connsiteY17" fmla="*/ 4568921 h 4760587"/>
              <a:gd name="connsiteX18" fmla="*/ 653615 w 4411907"/>
              <a:gd name="connsiteY18" fmla="*/ 4126611 h 4760587"/>
              <a:gd name="connsiteX19" fmla="*/ 245106 w 4411907"/>
              <a:gd name="connsiteY19" fmla="*/ 3772762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90212 w 4411907"/>
              <a:gd name="connsiteY17" fmla="*/ 4568921 h 4760587"/>
              <a:gd name="connsiteX18" fmla="*/ 653615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653615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571914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571914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2777867 w 4411907"/>
              <a:gd name="connsiteY31" fmla="*/ 499670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777867 w 4411907"/>
              <a:gd name="connsiteY31" fmla="*/ 509776 h 4770693"/>
              <a:gd name="connsiteX32" fmla="*/ 2941271 w 4411907"/>
              <a:gd name="connsiteY32" fmla="*/ 155928 h 4770693"/>
              <a:gd name="connsiteX33" fmla="*/ 3393604 w 4411907"/>
              <a:gd name="connsiteY33" fmla="*/ 104875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777867 w 4411907"/>
              <a:gd name="connsiteY31" fmla="*/ 509776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369357 w 4411907"/>
              <a:gd name="connsiteY31" fmla="*/ 421314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369357 w 4411907"/>
              <a:gd name="connsiteY31" fmla="*/ 421314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967646 w 4411907"/>
              <a:gd name="connsiteY31" fmla="*/ 534052 h 4770693"/>
              <a:gd name="connsiteX32" fmla="*/ 2369357 w 4411907"/>
              <a:gd name="connsiteY32" fmla="*/ 421314 h 4770693"/>
              <a:gd name="connsiteX33" fmla="*/ 2941271 w 4411907"/>
              <a:gd name="connsiteY33" fmla="*/ 155928 h 4770693"/>
              <a:gd name="connsiteX34" fmla="*/ 3349780 w 4411907"/>
              <a:gd name="connsiteY34" fmla="*/ 67466 h 4770693"/>
              <a:gd name="connsiteX35" fmla="*/ 3787170 w 4411907"/>
              <a:gd name="connsiteY35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941271 w 4411907"/>
              <a:gd name="connsiteY33" fmla="*/ 155928 h 4770693"/>
              <a:gd name="connsiteX34" fmla="*/ 3349780 w 4411907"/>
              <a:gd name="connsiteY34" fmla="*/ 67466 h 4770693"/>
              <a:gd name="connsiteX35" fmla="*/ 3787170 w 4411907"/>
              <a:gd name="connsiteY35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714303 w 4411907"/>
              <a:gd name="connsiteY33" fmla="*/ 259747 h 4770693"/>
              <a:gd name="connsiteX34" fmla="*/ 2941271 w 4411907"/>
              <a:gd name="connsiteY34" fmla="*/ 155928 h 4770693"/>
              <a:gd name="connsiteX35" fmla="*/ 3349780 w 4411907"/>
              <a:gd name="connsiteY35" fmla="*/ 67466 h 4770693"/>
              <a:gd name="connsiteX36" fmla="*/ 3787170 w 4411907"/>
              <a:gd name="connsiteY36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777867 w 4411907"/>
              <a:gd name="connsiteY33" fmla="*/ 332852 h 4770693"/>
              <a:gd name="connsiteX34" fmla="*/ 2941271 w 4411907"/>
              <a:gd name="connsiteY34" fmla="*/ 155928 h 4770693"/>
              <a:gd name="connsiteX35" fmla="*/ 3349780 w 4411907"/>
              <a:gd name="connsiteY35" fmla="*/ 67466 h 4770693"/>
              <a:gd name="connsiteX36" fmla="*/ 3787170 w 4411907"/>
              <a:gd name="connsiteY36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244390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243810 w 4411907"/>
              <a:gd name="connsiteY33" fmla="*/ 364244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287655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87655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532761 w 4411907"/>
              <a:gd name="connsiteY34" fmla="*/ 421314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369357 w 4411907"/>
              <a:gd name="connsiteY33" fmla="*/ 421314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205953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205953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01147"/>
              <a:gd name="connsiteY0" fmla="*/ 94414 h 4749530"/>
              <a:gd name="connsiteX1" fmla="*/ 3969566 w 4401147"/>
              <a:gd name="connsiteY1" fmla="*/ 238430 h 4749530"/>
              <a:gd name="connsiteX2" fmla="*/ 3825269 w 4401147"/>
              <a:gd name="connsiteY2" fmla="*/ 527225 h 4749530"/>
              <a:gd name="connsiteX3" fmla="*/ 4041101 w 4401147"/>
              <a:gd name="connsiteY3" fmla="*/ 815529 h 4749530"/>
              <a:gd name="connsiteX4" fmla="*/ 4400822 w 4401147"/>
              <a:gd name="connsiteY4" fmla="*/ 1103833 h 4749530"/>
              <a:gd name="connsiteX5" fmla="*/ 4184989 w 4401147"/>
              <a:gd name="connsiteY5" fmla="*/ 1247986 h 4749530"/>
              <a:gd name="connsiteX6" fmla="*/ 3897213 w 4401147"/>
              <a:gd name="connsiteY6" fmla="*/ 1392139 h 4749530"/>
              <a:gd name="connsiteX7" fmla="*/ 3465548 w 4401147"/>
              <a:gd name="connsiteY7" fmla="*/ 1752520 h 4749530"/>
              <a:gd name="connsiteX8" fmla="*/ 2941270 w 4401147"/>
              <a:gd name="connsiteY8" fmla="*/ 1915062 h 4749530"/>
              <a:gd name="connsiteX9" fmla="*/ 2602219 w 4401147"/>
              <a:gd name="connsiteY9" fmla="*/ 2112900 h 4749530"/>
              <a:gd name="connsiteX10" fmla="*/ 2401654 w 4401147"/>
              <a:gd name="connsiteY10" fmla="*/ 2512900 h 4749530"/>
              <a:gd name="connsiteX11" fmla="*/ 1977085 w 4401147"/>
              <a:gd name="connsiteY11" fmla="*/ 2859946 h 4749530"/>
              <a:gd name="connsiteX12" fmla="*/ 1722094 w 4401147"/>
              <a:gd name="connsiteY12" fmla="*/ 2954828 h 4749530"/>
              <a:gd name="connsiteX13" fmla="*/ 1382105 w 4401147"/>
              <a:gd name="connsiteY13" fmla="*/ 3144595 h 4749530"/>
              <a:gd name="connsiteX14" fmla="*/ 1307231 w 4401147"/>
              <a:gd name="connsiteY14" fmla="*/ 4303536 h 4749530"/>
              <a:gd name="connsiteX15" fmla="*/ 1225529 w 4401147"/>
              <a:gd name="connsiteY15" fmla="*/ 4657382 h 4749530"/>
              <a:gd name="connsiteX16" fmla="*/ 571913 w 4401147"/>
              <a:gd name="connsiteY16" fmla="*/ 4745844 h 4749530"/>
              <a:gd name="connsiteX17" fmla="*/ 408510 w 4401147"/>
              <a:gd name="connsiteY17" fmla="*/ 4568921 h 4749530"/>
              <a:gd name="connsiteX18" fmla="*/ 571914 w 4401147"/>
              <a:gd name="connsiteY18" fmla="*/ 4126611 h 4749530"/>
              <a:gd name="connsiteX19" fmla="*/ 163404 w 4401147"/>
              <a:gd name="connsiteY19" fmla="*/ 3772763 h 4749530"/>
              <a:gd name="connsiteX20" fmla="*/ 0 w 4401147"/>
              <a:gd name="connsiteY20" fmla="*/ 3153530 h 4749530"/>
              <a:gd name="connsiteX21" fmla="*/ 1807091 w 4401147"/>
              <a:gd name="connsiteY21" fmla="*/ 2765064 h 4749530"/>
              <a:gd name="connsiteX22" fmla="*/ 1954721 w 4401147"/>
              <a:gd name="connsiteY22" fmla="*/ 2257053 h 4749530"/>
              <a:gd name="connsiteX23" fmla="*/ 2242497 w 4401147"/>
              <a:gd name="connsiteY23" fmla="*/ 1680443 h 4749530"/>
              <a:gd name="connsiteX24" fmla="*/ 2674162 w 4401147"/>
              <a:gd name="connsiteY24" fmla="*/ 1536291 h 4749530"/>
              <a:gd name="connsiteX25" fmla="*/ 3321659 w 4401147"/>
              <a:gd name="connsiteY25" fmla="*/ 1031758 h 4749530"/>
              <a:gd name="connsiteX26" fmla="*/ 3825269 w 4401147"/>
              <a:gd name="connsiteY26" fmla="*/ 1031757 h 4749530"/>
              <a:gd name="connsiteX27" fmla="*/ 3969157 w 4401147"/>
              <a:gd name="connsiteY27" fmla="*/ 887605 h 4749530"/>
              <a:gd name="connsiteX28" fmla="*/ 3825269 w 4401147"/>
              <a:gd name="connsiteY28" fmla="*/ 743453 h 4749530"/>
              <a:gd name="connsiteX29" fmla="*/ 3753324 w 4401147"/>
              <a:gd name="connsiteY29" fmla="*/ 599300 h 4749530"/>
              <a:gd name="connsiteX30" fmla="*/ 3393604 w 4401147"/>
              <a:gd name="connsiteY30" fmla="*/ 599301 h 4749530"/>
              <a:gd name="connsiteX31" fmla="*/ 2614463 w 4401147"/>
              <a:gd name="connsiteY31" fmla="*/ 588132 h 4749530"/>
              <a:gd name="connsiteX32" fmla="*/ 2205953 w 4401147"/>
              <a:gd name="connsiteY32" fmla="*/ 411208 h 4749530"/>
              <a:gd name="connsiteX33" fmla="*/ 2369357 w 4401147"/>
              <a:gd name="connsiteY33" fmla="*/ 322746 h 4749530"/>
              <a:gd name="connsiteX34" fmla="*/ 2614463 w 4401147"/>
              <a:gd name="connsiteY34" fmla="*/ 322746 h 4749530"/>
              <a:gd name="connsiteX35" fmla="*/ 2777867 w 4401147"/>
              <a:gd name="connsiteY35" fmla="*/ 234284 h 4749530"/>
              <a:gd name="connsiteX36" fmla="*/ 2941271 w 4401147"/>
              <a:gd name="connsiteY36" fmla="*/ 145822 h 4749530"/>
              <a:gd name="connsiteX37" fmla="*/ 3349780 w 4401147"/>
              <a:gd name="connsiteY37" fmla="*/ 57360 h 4749530"/>
              <a:gd name="connsiteX38" fmla="*/ 3787170 w 4401147"/>
              <a:gd name="connsiteY38" fmla="*/ 0 h 4749530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52520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408037 w 4401147"/>
              <a:gd name="connsiteY31" fmla="*/ 59112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3121490 w 4401147"/>
              <a:gd name="connsiteY32" fmla="*/ 398551 h 4749529"/>
              <a:gd name="connsiteX33" fmla="*/ 2614463 w 4401147"/>
              <a:gd name="connsiteY33" fmla="*/ 588132 h 4749529"/>
              <a:gd name="connsiteX34" fmla="*/ 2205953 w 4401147"/>
              <a:gd name="connsiteY34" fmla="*/ 411208 h 4749529"/>
              <a:gd name="connsiteX35" fmla="*/ 2369357 w 4401147"/>
              <a:gd name="connsiteY35" fmla="*/ 322746 h 4749529"/>
              <a:gd name="connsiteX36" fmla="*/ 2614463 w 4401147"/>
              <a:gd name="connsiteY36" fmla="*/ 322746 h 4749529"/>
              <a:gd name="connsiteX37" fmla="*/ 2777867 w 4401147"/>
              <a:gd name="connsiteY37" fmla="*/ 234284 h 4749529"/>
              <a:gd name="connsiteX38" fmla="*/ 2941271 w 4401147"/>
              <a:gd name="connsiteY38" fmla="*/ 145822 h 4749529"/>
              <a:gd name="connsiteX39" fmla="*/ 3349780 w 4401147"/>
              <a:gd name="connsiteY39" fmla="*/ 57360 h 4749529"/>
              <a:gd name="connsiteX40" fmla="*/ 3787170 w 4401147"/>
              <a:gd name="connsiteY40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3240062 w 4401147"/>
              <a:gd name="connsiteY32" fmla="*/ 526933 h 4749529"/>
              <a:gd name="connsiteX33" fmla="*/ 2614463 w 4401147"/>
              <a:gd name="connsiteY33" fmla="*/ 588132 h 4749529"/>
              <a:gd name="connsiteX34" fmla="*/ 2205953 w 4401147"/>
              <a:gd name="connsiteY34" fmla="*/ 411208 h 4749529"/>
              <a:gd name="connsiteX35" fmla="*/ 2369357 w 4401147"/>
              <a:gd name="connsiteY35" fmla="*/ 322746 h 4749529"/>
              <a:gd name="connsiteX36" fmla="*/ 2614463 w 4401147"/>
              <a:gd name="connsiteY36" fmla="*/ 322746 h 4749529"/>
              <a:gd name="connsiteX37" fmla="*/ 2777867 w 4401147"/>
              <a:gd name="connsiteY37" fmla="*/ 234284 h 4749529"/>
              <a:gd name="connsiteX38" fmla="*/ 2941271 w 4401147"/>
              <a:gd name="connsiteY38" fmla="*/ 145822 h 4749529"/>
              <a:gd name="connsiteX39" fmla="*/ 3349780 w 4401147"/>
              <a:gd name="connsiteY39" fmla="*/ 57360 h 4749529"/>
              <a:gd name="connsiteX40" fmla="*/ 3787170 w 4401147"/>
              <a:gd name="connsiteY40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842799 w 4401147"/>
              <a:gd name="connsiteY30" fmla="*/ 120390 h 4749529"/>
              <a:gd name="connsiteX31" fmla="*/ 3240062 w 4401147"/>
              <a:gd name="connsiteY31" fmla="*/ 52693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842799 w 4401147"/>
              <a:gd name="connsiteY30" fmla="*/ 120390 h 4749529"/>
              <a:gd name="connsiteX31" fmla="*/ 3240062 w 4401147"/>
              <a:gd name="connsiteY31" fmla="*/ 52693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3969566 w 4401147"/>
              <a:gd name="connsiteY0" fmla="*/ 238430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66429 w 4401147"/>
              <a:gd name="connsiteY32" fmla="*/ 282826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250785 w 4401147"/>
              <a:gd name="connsiteY33" fmla="*/ 38693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448405 w 4401147"/>
              <a:gd name="connsiteY33" fmla="*/ 11947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48405 w 4401147"/>
              <a:gd name="connsiteY33" fmla="*/ 11947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87382 w 4401147"/>
              <a:gd name="connsiteY32" fmla="*/ 464702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18216 w 4401147"/>
              <a:gd name="connsiteY32" fmla="*/ 560988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97263 w 4401147"/>
              <a:gd name="connsiteY32" fmla="*/ 314923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57739 w 4401147"/>
              <a:gd name="connsiteY32" fmla="*/ 379115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1995033 w 4401147"/>
              <a:gd name="connsiteY32" fmla="*/ 422320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1995033 w 4401147"/>
              <a:gd name="connsiteY32" fmla="*/ 422320 h 4749529"/>
              <a:gd name="connsiteX33" fmla="*/ 2116674 w 4401147"/>
              <a:gd name="connsiteY33" fmla="*/ 387440 h 4749529"/>
              <a:gd name="connsiteX34" fmla="*/ 2428643 w 4401147"/>
              <a:gd name="connsiteY34" fmla="*/ 397634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16674 w 4401147"/>
              <a:gd name="connsiteY32" fmla="*/ 387440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30969 w 4401147"/>
              <a:gd name="connsiteY25" fmla="*/ 963862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30969 w 4401147"/>
              <a:gd name="connsiteY25" fmla="*/ 963862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19351 w 4366944"/>
              <a:gd name="connsiteY0" fmla="*/ 144613 h 4749529"/>
              <a:gd name="connsiteX1" fmla="*/ 3791066 w 4366944"/>
              <a:gd name="connsiteY1" fmla="*/ 527225 h 4749529"/>
              <a:gd name="connsiteX2" fmla="*/ 4006898 w 4366944"/>
              <a:gd name="connsiteY2" fmla="*/ 815529 h 4749529"/>
              <a:gd name="connsiteX3" fmla="*/ 4366619 w 4366944"/>
              <a:gd name="connsiteY3" fmla="*/ 1103833 h 4749529"/>
              <a:gd name="connsiteX4" fmla="*/ 4150786 w 4366944"/>
              <a:gd name="connsiteY4" fmla="*/ 1247986 h 4749529"/>
              <a:gd name="connsiteX5" fmla="*/ 3863010 w 4366944"/>
              <a:gd name="connsiteY5" fmla="*/ 1392139 h 4749529"/>
              <a:gd name="connsiteX6" fmla="*/ 3431345 w 4366944"/>
              <a:gd name="connsiteY6" fmla="*/ 1720425 h 4749529"/>
              <a:gd name="connsiteX7" fmla="*/ 2907067 w 4366944"/>
              <a:gd name="connsiteY7" fmla="*/ 1915062 h 4749529"/>
              <a:gd name="connsiteX8" fmla="*/ 2568016 w 4366944"/>
              <a:gd name="connsiteY8" fmla="*/ 2112900 h 4749529"/>
              <a:gd name="connsiteX9" fmla="*/ 2367451 w 4366944"/>
              <a:gd name="connsiteY9" fmla="*/ 2512900 h 4749529"/>
              <a:gd name="connsiteX10" fmla="*/ 1942882 w 4366944"/>
              <a:gd name="connsiteY10" fmla="*/ 2859946 h 4749529"/>
              <a:gd name="connsiteX11" fmla="*/ 1687891 w 4366944"/>
              <a:gd name="connsiteY11" fmla="*/ 2954828 h 4749529"/>
              <a:gd name="connsiteX12" fmla="*/ 1347902 w 4366944"/>
              <a:gd name="connsiteY12" fmla="*/ 3144595 h 4749529"/>
              <a:gd name="connsiteX13" fmla="*/ 1273028 w 4366944"/>
              <a:gd name="connsiteY13" fmla="*/ 4303536 h 4749529"/>
              <a:gd name="connsiteX14" fmla="*/ 1191326 w 4366944"/>
              <a:gd name="connsiteY14" fmla="*/ 4657382 h 4749529"/>
              <a:gd name="connsiteX15" fmla="*/ 537710 w 4366944"/>
              <a:gd name="connsiteY15" fmla="*/ 4745844 h 4749529"/>
              <a:gd name="connsiteX16" fmla="*/ 374307 w 4366944"/>
              <a:gd name="connsiteY16" fmla="*/ 4568921 h 4749529"/>
              <a:gd name="connsiteX17" fmla="*/ 537711 w 4366944"/>
              <a:gd name="connsiteY17" fmla="*/ 4126611 h 4749529"/>
              <a:gd name="connsiteX18" fmla="*/ 129201 w 4366944"/>
              <a:gd name="connsiteY18" fmla="*/ 3772763 h 4749529"/>
              <a:gd name="connsiteX19" fmla="*/ 0 w 4366944"/>
              <a:gd name="connsiteY19" fmla="*/ 3165874 h 4749529"/>
              <a:gd name="connsiteX20" fmla="*/ 1772888 w 4366944"/>
              <a:gd name="connsiteY20" fmla="*/ 2765064 h 4749529"/>
              <a:gd name="connsiteX21" fmla="*/ 1920518 w 4366944"/>
              <a:gd name="connsiteY21" fmla="*/ 2257053 h 4749529"/>
              <a:gd name="connsiteX22" fmla="*/ 2208294 w 4366944"/>
              <a:gd name="connsiteY22" fmla="*/ 1680443 h 4749529"/>
              <a:gd name="connsiteX23" fmla="*/ 2639959 w 4366944"/>
              <a:gd name="connsiteY23" fmla="*/ 1536291 h 4749529"/>
              <a:gd name="connsiteX24" fmla="*/ 3287456 w 4366944"/>
              <a:gd name="connsiteY24" fmla="*/ 1031758 h 4749529"/>
              <a:gd name="connsiteX25" fmla="*/ 3796766 w 4366944"/>
              <a:gd name="connsiteY25" fmla="*/ 963862 h 4749529"/>
              <a:gd name="connsiteX26" fmla="*/ 3906451 w 4366944"/>
              <a:gd name="connsiteY26" fmla="*/ 856744 h 4749529"/>
              <a:gd name="connsiteX27" fmla="*/ 3719121 w 4366944"/>
              <a:gd name="connsiteY27" fmla="*/ 599300 h 4749529"/>
              <a:gd name="connsiteX28" fmla="*/ 3888404 w 4366944"/>
              <a:gd name="connsiteY28" fmla="*/ 83356 h 4749529"/>
              <a:gd name="connsiteX29" fmla="*/ 3393596 w 4366944"/>
              <a:gd name="connsiteY29" fmla="*/ 591125 h 4749529"/>
              <a:gd name="connsiteX30" fmla="*/ 2580260 w 4366944"/>
              <a:gd name="connsiteY30" fmla="*/ 588132 h 4749529"/>
              <a:gd name="connsiteX31" fmla="*/ 2105273 w 4366944"/>
              <a:gd name="connsiteY31" fmla="*/ 331891 h 4749529"/>
              <a:gd name="connsiteX32" fmla="*/ 2394440 w 4366944"/>
              <a:gd name="connsiteY32" fmla="*/ 397634 h 4749529"/>
              <a:gd name="connsiteX33" fmla="*/ 2580260 w 4366944"/>
              <a:gd name="connsiteY33" fmla="*/ 322746 h 4749529"/>
              <a:gd name="connsiteX34" fmla="*/ 2743664 w 4366944"/>
              <a:gd name="connsiteY34" fmla="*/ 234284 h 4749529"/>
              <a:gd name="connsiteX35" fmla="*/ 2907068 w 4366944"/>
              <a:gd name="connsiteY35" fmla="*/ 145822 h 4749529"/>
              <a:gd name="connsiteX36" fmla="*/ 3315577 w 4366944"/>
              <a:gd name="connsiteY36" fmla="*/ 57360 h 4749529"/>
              <a:gd name="connsiteX37" fmla="*/ 3752967 w 4366944"/>
              <a:gd name="connsiteY37" fmla="*/ 0 h 4749529"/>
              <a:gd name="connsiteX0" fmla="*/ 4033159 w 4380752"/>
              <a:gd name="connsiteY0" fmla="*/ 144613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33159 w 4380752"/>
              <a:gd name="connsiteY0" fmla="*/ 144613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3307396 w 4380752"/>
              <a:gd name="connsiteY35" fmla="*/ 35507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3307396 w 4380752"/>
              <a:gd name="connsiteY35" fmla="*/ 355072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307396 w 4380752"/>
              <a:gd name="connsiteY35" fmla="*/ 355072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518983"/>
              <a:gd name="connsiteY0" fmla="*/ 126096 h 4749529"/>
              <a:gd name="connsiteX1" fmla="*/ 3804874 w 4518983"/>
              <a:gd name="connsiteY1" fmla="*/ 527225 h 4749529"/>
              <a:gd name="connsiteX2" fmla="*/ 4020706 w 4518983"/>
              <a:gd name="connsiteY2" fmla="*/ 815529 h 4749529"/>
              <a:gd name="connsiteX3" fmla="*/ 4380427 w 4518983"/>
              <a:gd name="connsiteY3" fmla="*/ 1103833 h 4749529"/>
              <a:gd name="connsiteX4" fmla="*/ 4164594 w 4518983"/>
              <a:gd name="connsiteY4" fmla="*/ 1247986 h 4749529"/>
              <a:gd name="connsiteX5" fmla="*/ 3876818 w 4518983"/>
              <a:gd name="connsiteY5" fmla="*/ 1392139 h 4749529"/>
              <a:gd name="connsiteX6" fmla="*/ 4492824 w 4518983"/>
              <a:gd name="connsiteY6" fmla="*/ 1676374 h 4749529"/>
              <a:gd name="connsiteX7" fmla="*/ 2920875 w 4518983"/>
              <a:gd name="connsiteY7" fmla="*/ 1915062 h 4749529"/>
              <a:gd name="connsiteX8" fmla="*/ 2581824 w 4518983"/>
              <a:gd name="connsiteY8" fmla="*/ 2112900 h 4749529"/>
              <a:gd name="connsiteX9" fmla="*/ 2381259 w 4518983"/>
              <a:gd name="connsiteY9" fmla="*/ 2512900 h 4749529"/>
              <a:gd name="connsiteX10" fmla="*/ 1956690 w 4518983"/>
              <a:gd name="connsiteY10" fmla="*/ 2859946 h 4749529"/>
              <a:gd name="connsiteX11" fmla="*/ 1701699 w 4518983"/>
              <a:gd name="connsiteY11" fmla="*/ 2954828 h 4749529"/>
              <a:gd name="connsiteX12" fmla="*/ 1361710 w 4518983"/>
              <a:gd name="connsiteY12" fmla="*/ 3144595 h 4749529"/>
              <a:gd name="connsiteX13" fmla="*/ 1286836 w 4518983"/>
              <a:gd name="connsiteY13" fmla="*/ 4303536 h 4749529"/>
              <a:gd name="connsiteX14" fmla="*/ 1205134 w 4518983"/>
              <a:gd name="connsiteY14" fmla="*/ 4657382 h 4749529"/>
              <a:gd name="connsiteX15" fmla="*/ 551518 w 4518983"/>
              <a:gd name="connsiteY15" fmla="*/ 4745844 h 4749529"/>
              <a:gd name="connsiteX16" fmla="*/ 388115 w 4518983"/>
              <a:gd name="connsiteY16" fmla="*/ 4568921 h 4749529"/>
              <a:gd name="connsiteX17" fmla="*/ 551519 w 4518983"/>
              <a:gd name="connsiteY17" fmla="*/ 4126611 h 4749529"/>
              <a:gd name="connsiteX18" fmla="*/ 143009 w 4518983"/>
              <a:gd name="connsiteY18" fmla="*/ 3772763 h 4749529"/>
              <a:gd name="connsiteX19" fmla="*/ 13808 w 4518983"/>
              <a:gd name="connsiteY19" fmla="*/ 3165874 h 4749529"/>
              <a:gd name="connsiteX20" fmla="*/ 1786696 w 4518983"/>
              <a:gd name="connsiteY20" fmla="*/ 2765064 h 4749529"/>
              <a:gd name="connsiteX21" fmla="*/ 1934326 w 4518983"/>
              <a:gd name="connsiteY21" fmla="*/ 2257053 h 4749529"/>
              <a:gd name="connsiteX22" fmla="*/ 2222102 w 4518983"/>
              <a:gd name="connsiteY22" fmla="*/ 1680443 h 4749529"/>
              <a:gd name="connsiteX23" fmla="*/ 2653767 w 4518983"/>
              <a:gd name="connsiteY23" fmla="*/ 1536291 h 4749529"/>
              <a:gd name="connsiteX24" fmla="*/ 3301264 w 4518983"/>
              <a:gd name="connsiteY24" fmla="*/ 1031758 h 4749529"/>
              <a:gd name="connsiteX25" fmla="*/ 3810574 w 4518983"/>
              <a:gd name="connsiteY25" fmla="*/ 963862 h 4749529"/>
              <a:gd name="connsiteX26" fmla="*/ 3920259 w 4518983"/>
              <a:gd name="connsiteY26" fmla="*/ 856744 h 4749529"/>
              <a:gd name="connsiteX27" fmla="*/ 3732929 w 4518983"/>
              <a:gd name="connsiteY27" fmla="*/ 599300 h 4749529"/>
              <a:gd name="connsiteX28" fmla="*/ 3902212 w 4518983"/>
              <a:gd name="connsiteY28" fmla="*/ 83356 h 4749529"/>
              <a:gd name="connsiteX29" fmla="*/ 3407404 w 4518983"/>
              <a:gd name="connsiteY29" fmla="*/ 591125 h 4749529"/>
              <a:gd name="connsiteX30" fmla="*/ 2594068 w 4518983"/>
              <a:gd name="connsiteY30" fmla="*/ 588132 h 4749529"/>
              <a:gd name="connsiteX31" fmla="*/ 2119081 w 4518983"/>
              <a:gd name="connsiteY31" fmla="*/ 331891 h 4749529"/>
              <a:gd name="connsiteX32" fmla="*/ 2408248 w 4518983"/>
              <a:gd name="connsiteY32" fmla="*/ 397634 h 4749529"/>
              <a:gd name="connsiteX33" fmla="*/ 2594068 w 4518983"/>
              <a:gd name="connsiteY33" fmla="*/ 322746 h 4749529"/>
              <a:gd name="connsiteX34" fmla="*/ 2869360 w 4518983"/>
              <a:gd name="connsiteY34" fmla="*/ 267323 h 4749529"/>
              <a:gd name="connsiteX35" fmla="*/ 3246367 w 4518983"/>
              <a:gd name="connsiteY35" fmla="*/ 377099 h 4749529"/>
              <a:gd name="connsiteX36" fmla="*/ 3532816 w 4518983"/>
              <a:gd name="connsiteY36" fmla="*/ 134452 h 4749529"/>
              <a:gd name="connsiteX37" fmla="*/ 3766775 w 4518983"/>
              <a:gd name="connsiteY37" fmla="*/ 0 h 4749529"/>
              <a:gd name="connsiteX0" fmla="*/ 4095865 w 4519499"/>
              <a:gd name="connsiteY0" fmla="*/ 126096 h 4749529"/>
              <a:gd name="connsiteX1" fmla="*/ 3804874 w 4519499"/>
              <a:gd name="connsiteY1" fmla="*/ 527225 h 4749529"/>
              <a:gd name="connsiteX2" fmla="*/ 4020706 w 4519499"/>
              <a:gd name="connsiteY2" fmla="*/ 815529 h 4749529"/>
              <a:gd name="connsiteX3" fmla="*/ 4380427 w 4519499"/>
              <a:gd name="connsiteY3" fmla="*/ 1103833 h 4749529"/>
              <a:gd name="connsiteX4" fmla="*/ 4164594 w 4519499"/>
              <a:gd name="connsiteY4" fmla="*/ 1247986 h 4749529"/>
              <a:gd name="connsiteX5" fmla="*/ 3897161 w 4519499"/>
              <a:gd name="connsiteY5" fmla="*/ 1348086 h 4749529"/>
              <a:gd name="connsiteX6" fmla="*/ 4492824 w 4519499"/>
              <a:gd name="connsiteY6" fmla="*/ 1676374 h 4749529"/>
              <a:gd name="connsiteX7" fmla="*/ 2920875 w 4519499"/>
              <a:gd name="connsiteY7" fmla="*/ 1915062 h 4749529"/>
              <a:gd name="connsiteX8" fmla="*/ 2581824 w 4519499"/>
              <a:gd name="connsiteY8" fmla="*/ 2112900 h 4749529"/>
              <a:gd name="connsiteX9" fmla="*/ 2381259 w 4519499"/>
              <a:gd name="connsiteY9" fmla="*/ 2512900 h 4749529"/>
              <a:gd name="connsiteX10" fmla="*/ 1956690 w 4519499"/>
              <a:gd name="connsiteY10" fmla="*/ 2859946 h 4749529"/>
              <a:gd name="connsiteX11" fmla="*/ 1701699 w 4519499"/>
              <a:gd name="connsiteY11" fmla="*/ 2954828 h 4749529"/>
              <a:gd name="connsiteX12" fmla="*/ 1361710 w 4519499"/>
              <a:gd name="connsiteY12" fmla="*/ 3144595 h 4749529"/>
              <a:gd name="connsiteX13" fmla="*/ 1286836 w 4519499"/>
              <a:gd name="connsiteY13" fmla="*/ 4303536 h 4749529"/>
              <a:gd name="connsiteX14" fmla="*/ 1205134 w 4519499"/>
              <a:gd name="connsiteY14" fmla="*/ 4657382 h 4749529"/>
              <a:gd name="connsiteX15" fmla="*/ 551518 w 4519499"/>
              <a:gd name="connsiteY15" fmla="*/ 4745844 h 4749529"/>
              <a:gd name="connsiteX16" fmla="*/ 388115 w 4519499"/>
              <a:gd name="connsiteY16" fmla="*/ 4568921 h 4749529"/>
              <a:gd name="connsiteX17" fmla="*/ 551519 w 4519499"/>
              <a:gd name="connsiteY17" fmla="*/ 4126611 h 4749529"/>
              <a:gd name="connsiteX18" fmla="*/ 143009 w 4519499"/>
              <a:gd name="connsiteY18" fmla="*/ 3772763 h 4749529"/>
              <a:gd name="connsiteX19" fmla="*/ 13808 w 4519499"/>
              <a:gd name="connsiteY19" fmla="*/ 3165874 h 4749529"/>
              <a:gd name="connsiteX20" fmla="*/ 1786696 w 4519499"/>
              <a:gd name="connsiteY20" fmla="*/ 2765064 h 4749529"/>
              <a:gd name="connsiteX21" fmla="*/ 1934326 w 4519499"/>
              <a:gd name="connsiteY21" fmla="*/ 2257053 h 4749529"/>
              <a:gd name="connsiteX22" fmla="*/ 2222102 w 4519499"/>
              <a:gd name="connsiteY22" fmla="*/ 1680443 h 4749529"/>
              <a:gd name="connsiteX23" fmla="*/ 2653767 w 4519499"/>
              <a:gd name="connsiteY23" fmla="*/ 1536291 h 4749529"/>
              <a:gd name="connsiteX24" fmla="*/ 3301264 w 4519499"/>
              <a:gd name="connsiteY24" fmla="*/ 1031758 h 4749529"/>
              <a:gd name="connsiteX25" fmla="*/ 3810574 w 4519499"/>
              <a:gd name="connsiteY25" fmla="*/ 963862 h 4749529"/>
              <a:gd name="connsiteX26" fmla="*/ 3920259 w 4519499"/>
              <a:gd name="connsiteY26" fmla="*/ 856744 h 4749529"/>
              <a:gd name="connsiteX27" fmla="*/ 3732929 w 4519499"/>
              <a:gd name="connsiteY27" fmla="*/ 599300 h 4749529"/>
              <a:gd name="connsiteX28" fmla="*/ 3902212 w 4519499"/>
              <a:gd name="connsiteY28" fmla="*/ 83356 h 4749529"/>
              <a:gd name="connsiteX29" fmla="*/ 3407404 w 4519499"/>
              <a:gd name="connsiteY29" fmla="*/ 591125 h 4749529"/>
              <a:gd name="connsiteX30" fmla="*/ 2594068 w 4519499"/>
              <a:gd name="connsiteY30" fmla="*/ 588132 h 4749529"/>
              <a:gd name="connsiteX31" fmla="*/ 2119081 w 4519499"/>
              <a:gd name="connsiteY31" fmla="*/ 331891 h 4749529"/>
              <a:gd name="connsiteX32" fmla="*/ 2408248 w 4519499"/>
              <a:gd name="connsiteY32" fmla="*/ 397634 h 4749529"/>
              <a:gd name="connsiteX33" fmla="*/ 2594068 w 4519499"/>
              <a:gd name="connsiteY33" fmla="*/ 322746 h 4749529"/>
              <a:gd name="connsiteX34" fmla="*/ 2869360 w 4519499"/>
              <a:gd name="connsiteY34" fmla="*/ 267323 h 4749529"/>
              <a:gd name="connsiteX35" fmla="*/ 3246367 w 4519499"/>
              <a:gd name="connsiteY35" fmla="*/ 377099 h 4749529"/>
              <a:gd name="connsiteX36" fmla="*/ 3532816 w 4519499"/>
              <a:gd name="connsiteY36" fmla="*/ 134452 h 4749529"/>
              <a:gd name="connsiteX37" fmla="*/ 3766775 w 4519499"/>
              <a:gd name="connsiteY37" fmla="*/ 0 h 4749529"/>
              <a:gd name="connsiteX0" fmla="*/ 4095865 w 4519499"/>
              <a:gd name="connsiteY0" fmla="*/ 126096 h 4749529"/>
              <a:gd name="connsiteX1" fmla="*/ 3804874 w 4519499"/>
              <a:gd name="connsiteY1" fmla="*/ 527225 h 4749529"/>
              <a:gd name="connsiteX2" fmla="*/ 4020706 w 4519499"/>
              <a:gd name="connsiteY2" fmla="*/ 815529 h 4749529"/>
              <a:gd name="connsiteX3" fmla="*/ 4380427 w 4519499"/>
              <a:gd name="connsiteY3" fmla="*/ 1103833 h 4749529"/>
              <a:gd name="connsiteX4" fmla="*/ 4164594 w 4519499"/>
              <a:gd name="connsiteY4" fmla="*/ 1247986 h 4749529"/>
              <a:gd name="connsiteX5" fmla="*/ 3897161 w 4519499"/>
              <a:gd name="connsiteY5" fmla="*/ 1348086 h 4749529"/>
              <a:gd name="connsiteX6" fmla="*/ 4492824 w 4519499"/>
              <a:gd name="connsiteY6" fmla="*/ 1676374 h 4749529"/>
              <a:gd name="connsiteX7" fmla="*/ 4375409 w 4519499"/>
              <a:gd name="connsiteY7" fmla="*/ 2168364 h 4749529"/>
              <a:gd name="connsiteX8" fmla="*/ 2581824 w 4519499"/>
              <a:gd name="connsiteY8" fmla="*/ 2112900 h 4749529"/>
              <a:gd name="connsiteX9" fmla="*/ 2381259 w 4519499"/>
              <a:gd name="connsiteY9" fmla="*/ 2512900 h 4749529"/>
              <a:gd name="connsiteX10" fmla="*/ 1956690 w 4519499"/>
              <a:gd name="connsiteY10" fmla="*/ 2859946 h 4749529"/>
              <a:gd name="connsiteX11" fmla="*/ 1701699 w 4519499"/>
              <a:gd name="connsiteY11" fmla="*/ 2954828 h 4749529"/>
              <a:gd name="connsiteX12" fmla="*/ 1361710 w 4519499"/>
              <a:gd name="connsiteY12" fmla="*/ 3144595 h 4749529"/>
              <a:gd name="connsiteX13" fmla="*/ 1286836 w 4519499"/>
              <a:gd name="connsiteY13" fmla="*/ 4303536 h 4749529"/>
              <a:gd name="connsiteX14" fmla="*/ 1205134 w 4519499"/>
              <a:gd name="connsiteY14" fmla="*/ 4657382 h 4749529"/>
              <a:gd name="connsiteX15" fmla="*/ 551518 w 4519499"/>
              <a:gd name="connsiteY15" fmla="*/ 4745844 h 4749529"/>
              <a:gd name="connsiteX16" fmla="*/ 388115 w 4519499"/>
              <a:gd name="connsiteY16" fmla="*/ 4568921 h 4749529"/>
              <a:gd name="connsiteX17" fmla="*/ 551519 w 4519499"/>
              <a:gd name="connsiteY17" fmla="*/ 4126611 h 4749529"/>
              <a:gd name="connsiteX18" fmla="*/ 143009 w 4519499"/>
              <a:gd name="connsiteY18" fmla="*/ 3772763 h 4749529"/>
              <a:gd name="connsiteX19" fmla="*/ 13808 w 4519499"/>
              <a:gd name="connsiteY19" fmla="*/ 3165874 h 4749529"/>
              <a:gd name="connsiteX20" fmla="*/ 1786696 w 4519499"/>
              <a:gd name="connsiteY20" fmla="*/ 2765064 h 4749529"/>
              <a:gd name="connsiteX21" fmla="*/ 1934326 w 4519499"/>
              <a:gd name="connsiteY21" fmla="*/ 2257053 h 4749529"/>
              <a:gd name="connsiteX22" fmla="*/ 2222102 w 4519499"/>
              <a:gd name="connsiteY22" fmla="*/ 1680443 h 4749529"/>
              <a:gd name="connsiteX23" fmla="*/ 2653767 w 4519499"/>
              <a:gd name="connsiteY23" fmla="*/ 1536291 h 4749529"/>
              <a:gd name="connsiteX24" fmla="*/ 3301264 w 4519499"/>
              <a:gd name="connsiteY24" fmla="*/ 1031758 h 4749529"/>
              <a:gd name="connsiteX25" fmla="*/ 3810574 w 4519499"/>
              <a:gd name="connsiteY25" fmla="*/ 963862 h 4749529"/>
              <a:gd name="connsiteX26" fmla="*/ 3920259 w 4519499"/>
              <a:gd name="connsiteY26" fmla="*/ 856744 h 4749529"/>
              <a:gd name="connsiteX27" fmla="*/ 3732929 w 4519499"/>
              <a:gd name="connsiteY27" fmla="*/ 599300 h 4749529"/>
              <a:gd name="connsiteX28" fmla="*/ 3902212 w 4519499"/>
              <a:gd name="connsiteY28" fmla="*/ 83356 h 4749529"/>
              <a:gd name="connsiteX29" fmla="*/ 3407404 w 4519499"/>
              <a:gd name="connsiteY29" fmla="*/ 591125 h 4749529"/>
              <a:gd name="connsiteX30" fmla="*/ 2594068 w 4519499"/>
              <a:gd name="connsiteY30" fmla="*/ 588132 h 4749529"/>
              <a:gd name="connsiteX31" fmla="*/ 2119081 w 4519499"/>
              <a:gd name="connsiteY31" fmla="*/ 331891 h 4749529"/>
              <a:gd name="connsiteX32" fmla="*/ 2408248 w 4519499"/>
              <a:gd name="connsiteY32" fmla="*/ 397634 h 4749529"/>
              <a:gd name="connsiteX33" fmla="*/ 2594068 w 4519499"/>
              <a:gd name="connsiteY33" fmla="*/ 322746 h 4749529"/>
              <a:gd name="connsiteX34" fmla="*/ 2869360 w 4519499"/>
              <a:gd name="connsiteY34" fmla="*/ 267323 h 4749529"/>
              <a:gd name="connsiteX35" fmla="*/ 3246367 w 4519499"/>
              <a:gd name="connsiteY35" fmla="*/ 377099 h 4749529"/>
              <a:gd name="connsiteX36" fmla="*/ 3532816 w 4519499"/>
              <a:gd name="connsiteY36" fmla="*/ 134452 h 4749529"/>
              <a:gd name="connsiteX37" fmla="*/ 3766775 w 4519499"/>
              <a:gd name="connsiteY37" fmla="*/ 0 h 4749529"/>
              <a:gd name="connsiteX0" fmla="*/ 4095865 w 4510980"/>
              <a:gd name="connsiteY0" fmla="*/ 126096 h 4749529"/>
              <a:gd name="connsiteX1" fmla="*/ 3804874 w 4510980"/>
              <a:gd name="connsiteY1" fmla="*/ 527225 h 4749529"/>
              <a:gd name="connsiteX2" fmla="*/ 4020706 w 4510980"/>
              <a:gd name="connsiteY2" fmla="*/ 815529 h 4749529"/>
              <a:gd name="connsiteX3" fmla="*/ 4380427 w 4510980"/>
              <a:gd name="connsiteY3" fmla="*/ 1103833 h 4749529"/>
              <a:gd name="connsiteX4" fmla="*/ 4164594 w 4510980"/>
              <a:gd name="connsiteY4" fmla="*/ 1247986 h 4749529"/>
              <a:gd name="connsiteX5" fmla="*/ 3897161 w 4510980"/>
              <a:gd name="connsiteY5" fmla="*/ 1348086 h 4749529"/>
              <a:gd name="connsiteX6" fmla="*/ 4492824 w 4510980"/>
              <a:gd name="connsiteY6" fmla="*/ 1676374 h 4749529"/>
              <a:gd name="connsiteX7" fmla="*/ 4375409 w 4510980"/>
              <a:gd name="connsiteY7" fmla="*/ 2168364 h 4749529"/>
              <a:gd name="connsiteX8" fmla="*/ 2581824 w 4510980"/>
              <a:gd name="connsiteY8" fmla="*/ 2112900 h 4749529"/>
              <a:gd name="connsiteX9" fmla="*/ 2381259 w 4510980"/>
              <a:gd name="connsiteY9" fmla="*/ 2512900 h 4749529"/>
              <a:gd name="connsiteX10" fmla="*/ 1956690 w 4510980"/>
              <a:gd name="connsiteY10" fmla="*/ 2859946 h 4749529"/>
              <a:gd name="connsiteX11" fmla="*/ 1701699 w 4510980"/>
              <a:gd name="connsiteY11" fmla="*/ 2954828 h 4749529"/>
              <a:gd name="connsiteX12" fmla="*/ 1361710 w 4510980"/>
              <a:gd name="connsiteY12" fmla="*/ 3144595 h 4749529"/>
              <a:gd name="connsiteX13" fmla="*/ 1286836 w 4510980"/>
              <a:gd name="connsiteY13" fmla="*/ 4303536 h 4749529"/>
              <a:gd name="connsiteX14" fmla="*/ 1205134 w 4510980"/>
              <a:gd name="connsiteY14" fmla="*/ 4657382 h 4749529"/>
              <a:gd name="connsiteX15" fmla="*/ 551518 w 4510980"/>
              <a:gd name="connsiteY15" fmla="*/ 4745844 h 4749529"/>
              <a:gd name="connsiteX16" fmla="*/ 388115 w 4510980"/>
              <a:gd name="connsiteY16" fmla="*/ 4568921 h 4749529"/>
              <a:gd name="connsiteX17" fmla="*/ 551519 w 4510980"/>
              <a:gd name="connsiteY17" fmla="*/ 4126611 h 4749529"/>
              <a:gd name="connsiteX18" fmla="*/ 143009 w 4510980"/>
              <a:gd name="connsiteY18" fmla="*/ 3772763 h 4749529"/>
              <a:gd name="connsiteX19" fmla="*/ 13808 w 4510980"/>
              <a:gd name="connsiteY19" fmla="*/ 3165874 h 4749529"/>
              <a:gd name="connsiteX20" fmla="*/ 1786696 w 4510980"/>
              <a:gd name="connsiteY20" fmla="*/ 2765064 h 4749529"/>
              <a:gd name="connsiteX21" fmla="*/ 1934326 w 4510980"/>
              <a:gd name="connsiteY21" fmla="*/ 2257053 h 4749529"/>
              <a:gd name="connsiteX22" fmla="*/ 2222102 w 4510980"/>
              <a:gd name="connsiteY22" fmla="*/ 1680443 h 4749529"/>
              <a:gd name="connsiteX23" fmla="*/ 2653767 w 4510980"/>
              <a:gd name="connsiteY23" fmla="*/ 1536291 h 4749529"/>
              <a:gd name="connsiteX24" fmla="*/ 3301264 w 4510980"/>
              <a:gd name="connsiteY24" fmla="*/ 1031758 h 4749529"/>
              <a:gd name="connsiteX25" fmla="*/ 3810574 w 4510980"/>
              <a:gd name="connsiteY25" fmla="*/ 963862 h 4749529"/>
              <a:gd name="connsiteX26" fmla="*/ 3920259 w 4510980"/>
              <a:gd name="connsiteY26" fmla="*/ 856744 h 4749529"/>
              <a:gd name="connsiteX27" fmla="*/ 3732929 w 4510980"/>
              <a:gd name="connsiteY27" fmla="*/ 599300 h 4749529"/>
              <a:gd name="connsiteX28" fmla="*/ 3902212 w 4510980"/>
              <a:gd name="connsiteY28" fmla="*/ 83356 h 4749529"/>
              <a:gd name="connsiteX29" fmla="*/ 3407404 w 4510980"/>
              <a:gd name="connsiteY29" fmla="*/ 591125 h 4749529"/>
              <a:gd name="connsiteX30" fmla="*/ 2594068 w 4510980"/>
              <a:gd name="connsiteY30" fmla="*/ 588132 h 4749529"/>
              <a:gd name="connsiteX31" fmla="*/ 2119081 w 4510980"/>
              <a:gd name="connsiteY31" fmla="*/ 331891 h 4749529"/>
              <a:gd name="connsiteX32" fmla="*/ 2408248 w 4510980"/>
              <a:gd name="connsiteY32" fmla="*/ 397634 h 4749529"/>
              <a:gd name="connsiteX33" fmla="*/ 2594068 w 4510980"/>
              <a:gd name="connsiteY33" fmla="*/ 322746 h 4749529"/>
              <a:gd name="connsiteX34" fmla="*/ 2869360 w 4510980"/>
              <a:gd name="connsiteY34" fmla="*/ 267323 h 4749529"/>
              <a:gd name="connsiteX35" fmla="*/ 3246367 w 4510980"/>
              <a:gd name="connsiteY35" fmla="*/ 377099 h 4749529"/>
              <a:gd name="connsiteX36" fmla="*/ 3532816 w 4510980"/>
              <a:gd name="connsiteY36" fmla="*/ 134452 h 4749529"/>
              <a:gd name="connsiteX37" fmla="*/ 3766775 w 4510980"/>
              <a:gd name="connsiteY37" fmla="*/ 0 h 4749529"/>
              <a:gd name="connsiteX0" fmla="*/ 4095865 w 4565296"/>
              <a:gd name="connsiteY0" fmla="*/ 126096 h 4749529"/>
              <a:gd name="connsiteX1" fmla="*/ 3804874 w 4565296"/>
              <a:gd name="connsiteY1" fmla="*/ 527225 h 4749529"/>
              <a:gd name="connsiteX2" fmla="*/ 4020706 w 4565296"/>
              <a:gd name="connsiteY2" fmla="*/ 815529 h 4749529"/>
              <a:gd name="connsiteX3" fmla="*/ 4380427 w 4565296"/>
              <a:gd name="connsiteY3" fmla="*/ 1103833 h 4749529"/>
              <a:gd name="connsiteX4" fmla="*/ 4164594 w 4565296"/>
              <a:gd name="connsiteY4" fmla="*/ 1247986 h 4749529"/>
              <a:gd name="connsiteX5" fmla="*/ 3897161 w 4565296"/>
              <a:gd name="connsiteY5" fmla="*/ 1348086 h 4749529"/>
              <a:gd name="connsiteX6" fmla="*/ 4492824 w 4565296"/>
              <a:gd name="connsiteY6" fmla="*/ 1676374 h 4749529"/>
              <a:gd name="connsiteX7" fmla="*/ 4375409 w 4565296"/>
              <a:gd name="connsiteY7" fmla="*/ 2168364 h 4749529"/>
              <a:gd name="connsiteX8" fmla="*/ 2581824 w 4565296"/>
              <a:gd name="connsiteY8" fmla="*/ 2112900 h 4749529"/>
              <a:gd name="connsiteX9" fmla="*/ 2381259 w 4565296"/>
              <a:gd name="connsiteY9" fmla="*/ 2512900 h 4749529"/>
              <a:gd name="connsiteX10" fmla="*/ 1956690 w 4565296"/>
              <a:gd name="connsiteY10" fmla="*/ 2859946 h 4749529"/>
              <a:gd name="connsiteX11" fmla="*/ 1701699 w 4565296"/>
              <a:gd name="connsiteY11" fmla="*/ 2954828 h 4749529"/>
              <a:gd name="connsiteX12" fmla="*/ 1361710 w 4565296"/>
              <a:gd name="connsiteY12" fmla="*/ 3144595 h 4749529"/>
              <a:gd name="connsiteX13" fmla="*/ 1286836 w 4565296"/>
              <a:gd name="connsiteY13" fmla="*/ 4303536 h 4749529"/>
              <a:gd name="connsiteX14" fmla="*/ 1205134 w 4565296"/>
              <a:gd name="connsiteY14" fmla="*/ 4657382 h 4749529"/>
              <a:gd name="connsiteX15" fmla="*/ 551518 w 4565296"/>
              <a:gd name="connsiteY15" fmla="*/ 4745844 h 4749529"/>
              <a:gd name="connsiteX16" fmla="*/ 388115 w 4565296"/>
              <a:gd name="connsiteY16" fmla="*/ 4568921 h 4749529"/>
              <a:gd name="connsiteX17" fmla="*/ 551519 w 4565296"/>
              <a:gd name="connsiteY17" fmla="*/ 4126611 h 4749529"/>
              <a:gd name="connsiteX18" fmla="*/ 143009 w 4565296"/>
              <a:gd name="connsiteY18" fmla="*/ 3772763 h 4749529"/>
              <a:gd name="connsiteX19" fmla="*/ 13808 w 4565296"/>
              <a:gd name="connsiteY19" fmla="*/ 3165874 h 4749529"/>
              <a:gd name="connsiteX20" fmla="*/ 1786696 w 4565296"/>
              <a:gd name="connsiteY20" fmla="*/ 2765064 h 4749529"/>
              <a:gd name="connsiteX21" fmla="*/ 1934326 w 4565296"/>
              <a:gd name="connsiteY21" fmla="*/ 2257053 h 4749529"/>
              <a:gd name="connsiteX22" fmla="*/ 2222102 w 4565296"/>
              <a:gd name="connsiteY22" fmla="*/ 1680443 h 4749529"/>
              <a:gd name="connsiteX23" fmla="*/ 2653767 w 4565296"/>
              <a:gd name="connsiteY23" fmla="*/ 1536291 h 4749529"/>
              <a:gd name="connsiteX24" fmla="*/ 3301264 w 4565296"/>
              <a:gd name="connsiteY24" fmla="*/ 1031758 h 4749529"/>
              <a:gd name="connsiteX25" fmla="*/ 3810574 w 4565296"/>
              <a:gd name="connsiteY25" fmla="*/ 963862 h 4749529"/>
              <a:gd name="connsiteX26" fmla="*/ 3920259 w 4565296"/>
              <a:gd name="connsiteY26" fmla="*/ 856744 h 4749529"/>
              <a:gd name="connsiteX27" fmla="*/ 3732929 w 4565296"/>
              <a:gd name="connsiteY27" fmla="*/ 599300 h 4749529"/>
              <a:gd name="connsiteX28" fmla="*/ 3902212 w 4565296"/>
              <a:gd name="connsiteY28" fmla="*/ 83356 h 4749529"/>
              <a:gd name="connsiteX29" fmla="*/ 3407404 w 4565296"/>
              <a:gd name="connsiteY29" fmla="*/ 591125 h 4749529"/>
              <a:gd name="connsiteX30" fmla="*/ 2594068 w 4565296"/>
              <a:gd name="connsiteY30" fmla="*/ 588132 h 4749529"/>
              <a:gd name="connsiteX31" fmla="*/ 2119081 w 4565296"/>
              <a:gd name="connsiteY31" fmla="*/ 331891 h 4749529"/>
              <a:gd name="connsiteX32" fmla="*/ 2408248 w 4565296"/>
              <a:gd name="connsiteY32" fmla="*/ 397634 h 4749529"/>
              <a:gd name="connsiteX33" fmla="*/ 2594068 w 4565296"/>
              <a:gd name="connsiteY33" fmla="*/ 322746 h 4749529"/>
              <a:gd name="connsiteX34" fmla="*/ 2869360 w 4565296"/>
              <a:gd name="connsiteY34" fmla="*/ 267323 h 4749529"/>
              <a:gd name="connsiteX35" fmla="*/ 3246367 w 4565296"/>
              <a:gd name="connsiteY35" fmla="*/ 377099 h 4749529"/>
              <a:gd name="connsiteX36" fmla="*/ 3532816 w 4565296"/>
              <a:gd name="connsiteY36" fmla="*/ 134452 h 4749529"/>
              <a:gd name="connsiteX37" fmla="*/ 3766775 w 4565296"/>
              <a:gd name="connsiteY37" fmla="*/ 0 h 4749529"/>
              <a:gd name="connsiteX0" fmla="*/ 4095865 w 4637149"/>
              <a:gd name="connsiteY0" fmla="*/ 126096 h 4749529"/>
              <a:gd name="connsiteX1" fmla="*/ 3804874 w 4637149"/>
              <a:gd name="connsiteY1" fmla="*/ 527225 h 4749529"/>
              <a:gd name="connsiteX2" fmla="*/ 4020706 w 4637149"/>
              <a:gd name="connsiteY2" fmla="*/ 815529 h 4749529"/>
              <a:gd name="connsiteX3" fmla="*/ 4380427 w 4637149"/>
              <a:gd name="connsiteY3" fmla="*/ 1103833 h 4749529"/>
              <a:gd name="connsiteX4" fmla="*/ 4164594 w 4637149"/>
              <a:gd name="connsiteY4" fmla="*/ 1247986 h 4749529"/>
              <a:gd name="connsiteX5" fmla="*/ 3897161 w 4637149"/>
              <a:gd name="connsiteY5" fmla="*/ 1348086 h 4749529"/>
              <a:gd name="connsiteX6" fmla="*/ 4492824 w 4637149"/>
              <a:gd name="connsiteY6" fmla="*/ 1676374 h 4749529"/>
              <a:gd name="connsiteX7" fmla="*/ 4487295 w 4637149"/>
              <a:gd name="connsiteY7" fmla="*/ 2289508 h 4749529"/>
              <a:gd name="connsiteX8" fmla="*/ 2581824 w 4637149"/>
              <a:gd name="connsiteY8" fmla="*/ 2112900 h 4749529"/>
              <a:gd name="connsiteX9" fmla="*/ 2381259 w 4637149"/>
              <a:gd name="connsiteY9" fmla="*/ 2512900 h 4749529"/>
              <a:gd name="connsiteX10" fmla="*/ 1956690 w 4637149"/>
              <a:gd name="connsiteY10" fmla="*/ 2859946 h 4749529"/>
              <a:gd name="connsiteX11" fmla="*/ 1701699 w 4637149"/>
              <a:gd name="connsiteY11" fmla="*/ 2954828 h 4749529"/>
              <a:gd name="connsiteX12" fmla="*/ 1361710 w 4637149"/>
              <a:gd name="connsiteY12" fmla="*/ 3144595 h 4749529"/>
              <a:gd name="connsiteX13" fmla="*/ 1286836 w 4637149"/>
              <a:gd name="connsiteY13" fmla="*/ 4303536 h 4749529"/>
              <a:gd name="connsiteX14" fmla="*/ 1205134 w 4637149"/>
              <a:gd name="connsiteY14" fmla="*/ 4657382 h 4749529"/>
              <a:gd name="connsiteX15" fmla="*/ 551518 w 4637149"/>
              <a:gd name="connsiteY15" fmla="*/ 4745844 h 4749529"/>
              <a:gd name="connsiteX16" fmla="*/ 388115 w 4637149"/>
              <a:gd name="connsiteY16" fmla="*/ 4568921 h 4749529"/>
              <a:gd name="connsiteX17" fmla="*/ 551519 w 4637149"/>
              <a:gd name="connsiteY17" fmla="*/ 4126611 h 4749529"/>
              <a:gd name="connsiteX18" fmla="*/ 143009 w 4637149"/>
              <a:gd name="connsiteY18" fmla="*/ 3772763 h 4749529"/>
              <a:gd name="connsiteX19" fmla="*/ 13808 w 4637149"/>
              <a:gd name="connsiteY19" fmla="*/ 3165874 h 4749529"/>
              <a:gd name="connsiteX20" fmla="*/ 1786696 w 4637149"/>
              <a:gd name="connsiteY20" fmla="*/ 2765064 h 4749529"/>
              <a:gd name="connsiteX21" fmla="*/ 1934326 w 4637149"/>
              <a:gd name="connsiteY21" fmla="*/ 2257053 h 4749529"/>
              <a:gd name="connsiteX22" fmla="*/ 2222102 w 4637149"/>
              <a:gd name="connsiteY22" fmla="*/ 1680443 h 4749529"/>
              <a:gd name="connsiteX23" fmla="*/ 2653767 w 4637149"/>
              <a:gd name="connsiteY23" fmla="*/ 1536291 h 4749529"/>
              <a:gd name="connsiteX24" fmla="*/ 3301264 w 4637149"/>
              <a:gd name="connsiteY24" fmla="*/ 1031758 h 4749529"/>
              <a:gd name="connsiteX25" fmla="*/ 3810574 w 4637149"/>
              <a:gd name="connsiteY25" fmla="*/ 963862 h 4749529"/>
              <a:gd name="connsiteX26" fmla="*/ 3920259 w 4637149"/>
              <a:gd name="connsiteY26" fmla="*/ 856744 h 4749529"/>
              <a:gd name="connsiteX27" fmla="*/ 3732929 w 4637149"/>
              <a:gd name="connsiteY27" fmla="*/ 599300 h 4749529"/>
              <a:gd name="connsiteX28" fmla="*/ 3902212 w 4637149"/>
              <a:gd name="connsiteY28" fmla="*/ 83356 h 4749529"/>
              <a:gd name="connsiteX29" fmla="*/ 3407404 w 4637149"/>
              <a:gd name="connsiteY29" fmla="*/ 591125 h 4749529"/>
              <a:gd name="connsiteX30" fmla="*/ 2594068 w 4637149"/>
              <a:gd name="connsiteY30" fmla="*/ 588132 h 4749529"/>
              <a:gd name="connsiteX31" fmla="*/ 2119081 w 4637149"/>
              <a:gd name="connsiteY31" fmla="*/ 331891 h 4749529"/>
              <a:gd name="connsiteX32" fmla="*/ 2408248 w 4637149"/>
              <a:gd name="connsiteY32" fmla="*/ 397634 h 4749529"/>
              <a:gd name="connsiteX33" fmla="*/ 2594068 w 4637149"/>
              <a:gd name="connsiteY33" fmla="*/ 322746 h 4749529"/>
              <a:gd name="connsiteX34" fmla="*/ 2869360 w 4637149"/>
              <a:gd name="connsiteY34" fmla="*/ 267323 h 4749529"/>
              <a:gd name="connsiteX35" fmla="*/ 3246367 w 4637149"/>
              <a:gd name="connsiteY35" fmla="*/ 377099 h 4749529"/>
              <a:gd name="connsiteX36" fmla="*/ 3532816 w 4637149"/>
              <a:gd name="connsiteY36" fmla="*/ 134452 h 4749529"/>
              <a:gd name="connsiteX37" fmla="*/ 3766775 w 4637149"/>
              <a:gd name="connsiteY37" fmla="*/ 0 h 4749529"/>
              <a:gd name="connsiteX0" fmla="*/ 4095865 w 4513738"/>
              <a:gd name="connsiteY0" fmla="*/ 126096 h 4749529"/>
              <a:gd name="connsiteX1" fmla="*/ 3804874 w 4513738"/>
              <a:gd name="connsiteY1" fmla="*/ 527225 h 4749529"/>
              <a:gd name="connsiteX2" fmla="*/ 4020706 w 4513738"/>
              <a:gd name="connsiteY2" fmla="*/ 815529 h 4749529"/>
              <a:gd name="connsiteX3" fmla="*/ 4380427 w 4513738"/>
              <a:gd name="connsiteY3" fmla="*/ 1103833 h 4749529"/>
              <a:gd name="connsiteX4" fmla="*/ 4164594 w 4513738"/>
              <a:gd name="connsiteY4" fmla="*/ 1247986 h 4749529"/>
              <a:gd name="connsiteX5" fmla="*/ 3897161 w 4513738"/>
              <a:gd name="connsiteY5" fmla="*/ 1348086 h 4749529"/>
              <a:gd name="connsiteX6" fmla="*/ 4492824 w 4513738"/>
              <a:gd name="connsiteY6" fmla="*/ 1676374 h 4749529"/>
              <a:gd name="connsiteX7" fmla="*/ 4487295 w 4513738"/>
              <a:gd name="connsiteY7" fmla="*/ 2289508 h 4749529"/>
              <a:gd name="connsiteX8" fmla="*/ 2581824 w 4513738"/>
              <a:gd name="connsiteY8" fmla="*/ 2112900 h 4749529"/>
              <a:gd name="connsiteX9" fmla="*/ 2381259 w 4513738"/>
              <a:gd name="connsiteY9" fmla="*/ 2512900 h 4749529"/>
              <a:gd name="connsiteX10" fmla="*/ 1956690 w 4513738"/>
              <a:gd name="connsiteY10" fmla="*/ 2859946 h 4749529"/>
              <a:gd name="connsiteX11" fmla="*/ 1701699 w 4513738"/>
              <a:gd name="connsiteY11" fmla="*/ 2954828 h 4749529"/>
              <a:gd name="connsiteX12" fmla="*/ 1361710 w 4513738"/>
              <a:gd name="connsiteY12" fmla="*/ 3144595 h 4749529"/>
              <a:gd name="connsiteX13" fmla="*/ 1286836 w 4513738"/>
              <a:gd name="connsiteY13" fmla="*/ 4303536 h 4749529"/>
              <a:gd name="connsiteX14" fmla="*/ 1205134 w 4513738"/>
              <a:gd name="connsiteY14" fmla="*/ 4657382 h 4749529"/>
              <a:gd name="connsiteX15" fmla="*/ 551518 w 4513738"/>
              <a:gd name="connsiteY15" fmla="*/ 4745844 h 4749529"/>
              <a:gd name="connsiteX16" fmla="*/ 388115 w 4513738"/>
              <a:gd name="connsiteY16" fmla="*/ 4568921 h 4749529"/>
              <a:gd name="connsiteX17" fmla="*/ 551519 w 4513738"/>
              <a:gd name="connsiteY17" fmla="*/ 4126611 h 4749529"/>
              <a:gd name="connsiteX18" fmla="*/ 143009 w 4513738"/>
              <a:gd name="connsiteY18" fmla="*/ 3772763 h 4749529"/>
              <a:gd name="connsiteX19" fmla="*/ 13808 w 4513738"/>
              <a:gd name="connsiteY19" fmla="*/ 3165874 h 4749529"/>
              <a:gd name="connsiteX20" fmla="*/ 1786696 w 4513738"/>
              <a:gd name="connsiteY20" fmla="*/ 2765064 h 4749529"/>
              <a:gd name="connsiteX21" fmla="*/ 1934326 w 4513738"/>
              <a:gd name="connsiteY21" fmla="*/ 2257053 h 4749529"/>
              <a:gd name="connsiteX22" fmla="*/ 2222102 w 4513738"/>
              <a:gd name="connsiteY22" fmla="*/ 1680443 h 4749529"/>
              <a:gd name="connsiteX23" fmla="*/ 2653767 w 4513738"/>
              <a:gd name="connsiteY23" fmla="*/ 1536291 h 4749529"/>
              <a:gd name="connsiteX24" fmla="*/ 3301264 w 4513738"/>
              <a:gd name="connsiteY24" fmla="*/ 1031758 h 4749529"/>
              <a:gd name="connsiteX25" fmla="*/ 3810574 w 4513738"/>
              <a:gd name="connsiteY25" fmla="*/ 963862 h 4749529"/>
              <a:gd name="connsiteX26" fmla="*/ 3920259 w 4513738"/>
              <a:gd name="connsiteY26" fmla="*/ 856744 h 4749529"/>
              <a:gd name="connsiteX27" fmla="*/ 3732929 w 4513738"/>
              <a:gd name="connsiteY27" fmla="*/ 599300 h 4749529"/>
              <a:gd name="connsiteX28" fmla="*/ 3902212 w 4513738"/>
              <a:gd name="connsiteY28" fmla="*/ 83356 h 4749529"/>
              <a:gd name="connsiteX29" fmla="*/ 3407404 w 4513738"/>
              <a:gd name="connsiteY29" fmla="*/ 591125 h 4749529"/>
              <a:gd name="connsiteX30" fmla="*/ 2594068 w 4513738"/>
              <a:gd name="connsiteY30" fmla="*/ 588132 h 4749529"/>
              <a:gd name="connsiteX31" fmla="*/ 2119081 w 4513738"/>
              <a:gd name="connsiteY31" fmla="*/ 331891 h 4749529"/>
              <a:gd name="connsiteX32" fmla="*/ 2408248 w 4513738"/>
              <a:gd name="connsiteY32" fmla="*/ 397634 h 4749529"/>
              <a:gd name="connsiteX33" fmla="*/ 2594068 w 4513738"/>
              <a:gd name="connsiteY33" fmla="*/ 322746 h 4749529"/>
              <a:gd name="connsiteX34" fmla="*/ 2869360 w 4513738"/>
              <a:gd name="connsiteY34" fmla="*/ 267323 h 4749529"/>
              <a:gd name="connsiteX35" fmla="*/ 3246367 w 4513738"/>
              <a:gd name="connsiteY35" fmla="*/ 377099 h 4749529"/>
              <a:gd name="connsiteX36" fmla="*/ 3532816 w 4513738"/>
              <a:gd name="connsiteY36" fmla="*/ 134452 h 4749529"/>
              <a:gd name="connsiteX37" fmla="*/ 3766775 w 4513738"/>
              <a:gd name="connsiteY37" fmla="*/ 0 h 4749529"/>
              <a:gd name="connsiteX0" fmla="*/ 4095865 w 4533490"/>
              <a:gd name="connsiteY0" fmla="*/ 126096 h 4749529"/>
              <a:gd name="connsiteX1" fmla="*/ 3804874 w 4533490"/>
              <a:gd name="connsiteY1" fmla="*/ 527225 h 4749529"/>
              <a:gd name="connsiteX2" fmla="*/ 4020706 w 4533490"/>
              <a:gd name="connsiteY2" fmla="*/ 815529 h 4749529"/>
              <a:gd name="connsiteX3" fmla="*/ 4380427 w 4533490"/>
              <a:gd name="connsiteY3" fmla="*/ 1103833 h 4749529"/>
              <a:gd name="connsiteX4" fmla="*/ 4164594 w 4533490"/>
              <a:gd name="connsiteY4" fmla="*/ 1247986 h 4749529"/>
              <a:gd name="connsiteX5" fmla="*/ 3897161 w 4533490"/>
              <a:gd name="connsiteY5" fmla="*/ 1348086 h 4749529"/>
              <a:gd name="connsiteX6" fmla="*/ 4492824 w 4533490"/>
              <a:gd name="connsiteY6" fmla="*/ 1676374 h 4749529"/>
              <a:gd name="connsiteX7" fmla="*/ 4487295 w 4533490"/>
              <a:gd name="connsiteY7" fmla="*/ 2289508 h 4749529"/>
              <a:gd name="connsiteX8" fmla="*/ 4473735 w 4533490"/>
              <a:gd name="connsiteY8" fmla="*/ 3170164 h 4749529"/>
              <a:gd name="connsiteX9" fmla="*/ 2381259 w 4533490"/>
              <a:gd name="connsiteY9" fmla="*/ 2512900 h 4749529"/>
              <a:gd name="connsiteX10" fmla="*/ 1956690 w 4533490"/>
              <a:gd name="connsiteY10" fmla="*/ 2859946 h 4749529"/>
              <a:gd name="connsiteX11" fmla="*/ 1701699 w 4533490"/>
              <a:gd name="connsiteY11" fmla="*/ 2954828 h 4749529"/>
              <a:gd name="connsiteX12" fmla="*/ 1361710 w 4533490"/>
              <a:gd name="connsiteY12" fmla="*/ 3144595 h 4749529"/>
              <a:gd name="connsiteX13" fmla="*/ 1286836 w 4533490"/>
              <a:gd name="connsiteY13" fmla="*/ 4303536 h 4749529"/>
              <a:gd name="connsiteX14" fmla="*/ 1205134 w 4533490"/>
              <a:gd name="connsiteY14" fmla="*/ 4657382 h 4749529"/>
              <a:gd name="connsiteX15" fmla="*/ 551518 w 4533490"/>
              <a:gd name="connsiteY15" fmla="*/ 4745844 h 4749529"/>
              <a:gd name="connsiteX16" fmla="*/ 388115 w 4533490"/>
              <a:gd name="connsiteY16" fmla="*/ 4568921 h 4749529"/>
              <a:gd name="connsiteX17" fmla="*/ 551519 w 4533490"/>
              <a:gd name="connsiteY17" fmla="*/ 4126611 h 4749529"/>
              <a:gd name="connsiteX18" fmla="*/ 143009 w 4533490"/>
              <a:gd name="connsiteY18" fmla="*/ 3772763 h 4749529"/>
              <a:gd name="connsiteX19" fmla="*/ 13808 w 4533490"/>
              <a:gd name="connsiteY19" fmla="*/ 3165874 h 4749529"/>
              <a:gd name="connsiteX20" fmla="*/ 1786696 w 4533490"/>
              <a:gd name="connsiteY20" fmla="*/ 2765064 h 4749529"/>
              <a:gd name="connsiteX21" fmla="*/ 1934326 w 4533490"/>
              <a:gd name="connsiteY21" fmla="*/ 2257053 h 4749529"/>
              <a:gd name="connsiteX22" fmla="*/ 2222102 w 4533490"/>
              <a:gd name="connsiteY22" fmla="*/ 1680443 h 4749529"/>
              <a:gd name="connsiteX23" fmla="*/ 2653767 w 4533490"/>
              <a:gd name="connsiteY23" fmla="*/ 1536291 h 4749529"/>
              <a:gd name="connsiteX24" fmla="*/ 3301264 w 4533490"/>
              <a:gd name="connsiteY24" fmla="*/ 1031758 h 4749529"/>
              <a:gd name="connsiteX25" fmla="*/ 3810574 w 4533490"/>
              <a:gd name="connsiteY25" fmla="*/ 963862 h 4749529"/>
              <a:gd name="connsiteX26" fmla="*/ 3920259 w 4533490"/>
              <a:gd name="connsiteY26" fmla="*/ 856744 h 4749529"/>
              <a:gd name="connsiteX27" fmla="*/ 3732929 w 4533490"/>
              <a:gd name="connsiteY27" fmla="*/ 599300 h 4749529"/>
              <a:gd name="connsiteX28" fmla="*/ 3902212 w 4533490"/>
              <a:gd name="connsiteY28" fmla="*/ 83356 h 4749529"/>
              <a:gd name="connsiteX29" fmla="*/ 3407404 w 4533490"/>
              <a:gd name="connsiteY29" fmla="*/ 591125 h 4749529"/>
              <a:gd name="connsiteX30" fmla="*/ 2594068 w 4533490"/>
              <a:gd name="connsiteY30" fmla="*/ 588132 h 4749529"/>
              <a:gd name="connsiteX31" fmla="*/ 2119081 w 4533490"/>
              <a:gd name="connsiteY31" fmla="*/ 331891 h 4749529"/>
              <a:gd name="connsiteX32" fmla="*/ 2408248 w 4533490"/>
              <a:gd name="connsiteY32" fmla="*/ 397634 h 4749529"/>
              <a:gd name="connsiteX33" fmla="*/ 2594068 w 4533490"/>
              <a:gd name="connsiteY33" fmla="*/ 322746 h 4749529"/>
              <a:gd name="connsiteX34" fmla="*/ 2869360 w 4533490"/>
              <a:gd name="connsiteY34" fmla="*/ 267323 h 4749529"/>
              <a:gd name="connsiteX35" fmla="*/ 3246367 w 4533490"/>
              <a:gd name="connsiteY35" fmla="*/ 377099 h 4749529"/>
              <a:gd name="connsiteX36" fmla="*/ 3532816 w 4533490"/>
              <a:gd name="connsiteY36" fmla="*/ 134452 h 4749529"/>
              <a:gd name="connsiteX37" fmla="*/ 3766775 w 4533490"/>
              <a:gd name="connsiteY37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2381259 w 4542509"/>
              <a:gd name="connsiteY9" fmla="*/ 2512900 h 4749529"/>
              <a:gd name="connsiteX10" fmla="*/ 1956690 w 4542509"/>
              <a:gd name="connsiteY10" fmla="*/ 2859946 h 4749529"/>
              <a:gd name="connsiteX11" fmla="*/ 1701699 w 4542509"/>
              <a:gd name="connsiteY11" fmla="*/ 2954828 h 4749529"/>
              <a:gd name="connsiteX12" fmla="*/ 1361710 w 4542509"/>
              <a:gd name="connsiteY12" fmla="*/ 3144595 h 4749529"/>
              <a:gd name="connsiteX13" fmla="*/ 1286836 w 4542509"/>
              <a:gd name="connsiteY13" fmla="*/ 4303536 h 4749529"/>
              <a:gd name="connsiteX14" fmla="*/ 1205134 w 4542509"/>
              <a:gd name="connsiteY14" fmla="*/ 4657382 h 4749529"/>
              <a:gd name="connsiteX15" fmla="*/ 551518 w 4542509"/>
              <a:gd name="connsiteY15" fmla="*/ 4745844 h 4749529"/>
              <a:gd name="connsiteX16" fmla="*/ 388115 w 4542509"/>
              <a:gd name="connsiteY16" fmla="*/ 4568921 h 4749529"/>
              <a:gd name="connsiteX17" fmla="*/ 551519 w 4542509"/>
              <a:gd name="connsiteY17" fmla="*/ 4126611 h 4749529"/>
              <a:gd name="connsiteX18" fmla="*/ 143009 w 4542509"/>
              <a:gd name="connsiteY18" fmla="*/ 3772763 h 4749529"/>
              <a:gd name="connsiteX19" fmla="*/ 13808 w 4542509"/>
              <a:gd name="connsiteY19" fmla="*/ 3165874 h 4749529"/>
              <a:gd name="connsiteX20" fmla="*/ 1786696 w 4542509"/>
              <a:gd name="connsiteY20" fmla="*/ 2765064 h 4749529"/>
              <a:gd name="connsiteX21" fmla="*/ 1934326 w 4542509"/>
              <a:gd name="connsiteY21" fmla="*/ 2257053 h 4749529"/>
              <a:gd name="connsiteX22" fmla="*/ 2222102 w 4542509"/>
              <a:gd name="connsiteY22" fmla="*/ 1680443 h 4749529"/>
              <a:gd name="connsiteX23" fmla="*/ 2653767 w 4542509"/>
              <a:gd name="connsiteY23" fmla="*/ 1536291 h 4749529"/>
              <a:gd name="connsiteX24" fmla="*/ 3301264 w 4542509"/>
              <a:gd name="connsiteY24" fmla="*/ 1031758 h 4749529"/>
              <a:gd name="connsiteX25" fmla="*/ 3810574 w 4542509"/>
              <a:gd name="connsiteY25" fmla="*/ 963862 h 4749529"/>
              <a:gd name="connsiteX26" fmla="*/ 3920259 w 4542509"/>
              <a:gd name="connsiteY26" fmla="*/ 856744 h 4749529"/>
              <a:gd name="connsiteX27" fmla="*/ 3732929 w 4542509"/>
              <a:gd name="connsiteY27" fmla="*/ 599300 h 4749529"/>
              <a:gd name="connsiteX28" fmla="*/ 3902212 w 4542509"/>
              <a:gd name="connsiteY28" fmla="*/ 83356 h 4749529"/>
              <a:gd name="connsiteX29" fmla="*/ 3407404 w 4542509"/>
              <a:gd name="connsiteY29" fmla="*/ 591125 h 4749529"/>
              <a:gd name="connsiteX30" fmla="*/ 2594068 w 4542509"/>
              <a:gd name="connsiteY30" fmla="*/ 588132 h 4749529"/>
              <a:gd name="connsiteX31" fmla="*/ 2119081 w 4542509"/>
              <a:gd name="connsiteY31" fmla="*/ 331891 h 4749529"/>
              <a:gd name="connsiteX32" fmla="*/ 2408248 w 4542509"/>
              <a:gd name="connsiteY32" fmla="*/ 397634 h 4749529"/>
              <a:gd name="connsiteX33" fmla="*/ 2594068 w 4542509"/>
              <a:gd name="connsiteY33" fmla="*/ 322746 h 4749529"/>
              <a:gd name="connsiteX34" fmla="*/ 2869360 w 4542509"/>
              <a:gd name="connsiteY34" fmla="*/ 267323 h 4749529"/>
              <a:gd name="connsiteX35" fmla="*/ 3246367 w 4542509"/>
              <a:gd name="connsiteY35" fmla="*/ 377099 h 4749529"/>
              <a:gd name="connsiteX36" fmla="*/ 3532816 w 4542509"/>
              <a:gd name="connsiteY36" fmla="*/ 134452 h 4749529"/>
              <a:gd name="connsiteX37" fmla="*/ 3766775 w 4542509"/>
              <a:gd name="connsiteY37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3231579 w 4542509"/>
              <a:gd name="connsiteY9" fmla="*/ 2768584 h 4749529"/>
              <a:gd name="connsiteX10" fmla="*/ 2381259 w 4542509"/>
              <a:gd name="connsiteY10" fmla="*/ 2512900 h 4749529"/>
              <a:gd name="connsiteX11" fmla="*/ 1956690 w 4542509"/>
              <a:gd name="connsiteY11" fmla="*/ 2859946 h 4749529"/>
              <a:gd name="connsiteX12" fmla="*/ 1701699 w 4542509"/>
              <a:gd name="connsiteY12" fmla="*/ 2954828 h 4749529"/>
              <a:gd name="connsiteX13" fmla="*/ 1361710 w 4542509"/>
              <a:gd name="connsiteY13" fmla="*/ 3144595 h 4749529"/>
              <a:gd name="connsiteX14" fmla="*/ 1286836 w 4542509"/>
              <a:gd name="connsiteY14" fmla="*/ 4303536 h 4749529"/>
              <a:gd name="connsiteX15" fmla="*/ 1205134 w 4542509"/>
              <a:gd name="connsiteY15" fmla="*/ 4657382 h 4749529"/>
              <a:gd name="connsiteX16" fmla="*/ 551518 w 4542509"/>
              <a:gd name="connsiteY16" fmla="*/ 4745844 h 4749529"/>
              <a:gd name="connsiteX17" fmla="*/ 388115 w 4542509"/>
              <a:gd name="connsiteY17" fmla="*/ 4568921 h 4749529"/>
              <a:gd name="connsiteX18" fmla="*/ 551519 w 4542509"/>
              <a:gd name="connsiteY18" fmla="*/ 4126611 h 4749529"/>
              <a:gd name="connsiteX19" fmla="*/ 143009 w 4542509"/>
              <a:gd name="connsiteY19" fmla="*/ 3772763 h 4749529"/>
              <a:gd name="connsiteX20" fmla="*/ 13808 w 4542509"/>
              <a:gd name="connsiteY20" fmla="*/ 3165874 h 4749529"/>
              <a:gd name="connsiteX21" fmla="*/ 1786696 w 4542509"/>
              <a:gd name="connsiteY21" fmla="*/ 2765064 h 4749529"/>
              <a:gd name="connsiteX22" fmla="*/ 1934326 w 4542509"/>
              <a:gd name="connsiteY22" fmla="*/ 2257053 h 4749529"/>
              <a:gd name="connsiteX23" fmla="*/ 2222102 w 4542509"/>
              <a:gd name="connsiteY23" fmla="*/ 1680443 h 4749529"/>
              <a:gd name="connsiteX24" fmla="*/ 2653767 w 4542509"/>
              <a:gd name="connsiteY24" fmla="*/ 1536291 h 4749529"/>
              <a:gd name="connsiteX25" fmla="*/ 3301264 w 4542509"/>
              <a:gd name="connsiteY25" fmla="*/ 1031758 h 4749529"/>
              <a:gd name="connsiteX26" fmla="*/ 3810574 w 4542509"/>
              <a:gd name="connsiteY26" fmla="*/ 963862 h 4749529"/>
              <a:gd name="connsiteX27" fmla="*/ 3920259 w 4542509"/>
              <a:gd name="connsiteY27" fmla="*/ 856744 h 4749529"/>
              <a:gd name="connsiteX28" fmla="*/ 3732929 w 4542509"/>
              <a:gd name="connsiteY28" fmla="*/ 599300 h 4749529"/>
              <a:gd name="connsiteX29" fmla="*/ 3902212 w 4542509"/>
              <a:gd name="connsiteY29" fmla="*/ 83356 h 4749529"/>
              <a:gd name="connsiteX30" fmla="*/ 3407404 w 4542509"/>
              <a:gd name="connsiteY30" fmla="*/ 591125 h 4749529"/>
              <a:gd name="connsiteX31" fmla="*/ 2594068 w 4542509"/>
              <a:gd name="connsiteY31" fmla="*/ 588132 h 4749529"/>
              <a:gd name="connsiteX32" fmla="*/ 2119081 w 4542509"/>
              <a:gd name="connsiteY32" fmla="*/ 331891 h 4749529"/>
              <a:gd name="connsiteX33" fmla="*/ 2408248 w 4542509"/>
              <a:gd name="connsiteY33" fmla="*/ 397634 h 4749529"/>
              <a:gd name="connsiteX34" fmla="*/ 2594068 w 4542509"/>
              <a:gd name="connsiteY34" fmla="*/ 322746 h 4749529"/>
              <a:gd name="connsiteX35" fmla="*/ 2869360 w 4542509"/>
              <a:gd name="connsiteY35" fmla="*/ 267323 h 4749529"/>
              <a:gd name="connsiteX36" fmla="*/ 3246367 w 4542509"/>
              <a:gd name="connsiteY36" fmla="*/ 377099 h 4749529"/>
              <a:gd name="connsiteX37" fmla="*/ 3532816 w 4542509"/>
              <a:gd name="connsiteY37" fmla="*/ 134452 h 4749529"/>
              <a:gd name="connsiteX38" fmla="*/ 3766775 w 4542509"/>
              <a:gd name="connsiteY38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3679128 w 4542509"/>
              <a:gd name="connsiteY9" fmla="*/ 4431570 h 4749529"/>
              <a:gd name="connsiteX10" fmla="*/ 2381259 w 4542509"/>
              <a:gd name="connsiteY10" fmla="*/ 2512900 h 4749529"/>
              <a:gd name="connsiteX11" fmla="*/ 1956690 w 4542509"/>
              <a:gd name="connsiteY11" fmla="*/ 2859946 h 4749529"/>
              <a:gd name="connsiteX12" fmla="*/ 1701699 w 4542509"/>
              <a:gd name="connsiteY12" fmla="*/ 2954828 h 4749529"/>
              <a:gd name="connsiteX13" fmla="*/ 1361710 w 4542509"/>
              <a:gd name="connsiteY13" fmla="*/ 3144595 h 4749529"/>
              <a:gd name="connsiteX14" fmla="*/ 1286836 w 4542509"/>
              <a:gd name="connsiteY14" fmla="*/ 4303536 h 4749529"/>
              <a:gd name="connsiteX15" fmla="*/ 1205134 w 4542509"/>
              <a:gd name="connsiteY15" fmla="*/ 4657382 h 4749529"/>
              <a:gd name="connsiteX16" fmla="*/ 551518 w 4542509"/>
              <a:gd name="connsiteY16" fmla="*/ 4745844 h 4749529"/>
              <a:gd name="connsiteX17" fmla="*/ 388115 w 4542509"/>
              <a:gd name="connsiteY17" fmla="*/ 4568921 h 4749529"/>
              <a:gd name="connsiteX18" fmla="*/ 551519 w 4542509"/>
              <a:gd name="connsiteY18" fmla="*/ 4126611 h 4749529"/>
              <a:gd name="connsiteX19" fmla="*/ 143009 w 4542509"/>
              <a:gd name="connsiteY19" fmla="*/ 3772763 h 4749529"/>
              <a:gd name="connsiteX20" fmla="*/ 13808 w 4542509"/>
              <a:gd name="connsiteY20" fmla="*/ 3165874 h 4749529"/>
              <a:gd name="connsiteX21" fmla="*/ 1786696 w 4542509"/>
              <a:gd name="connsiteY21" fmla="*/ 2765064 h 4749529"/>
              <a:gd name="connsiteX22" fmla="*/ 1934326 w 4542509"/>
              <a:gd name="connsiteY22" fmla="*/ 2257053 h 4749529"/>
              <a:gd name="connsiteX23" fmla="*/ 2222102 w 4542509"/>
              <a:gd name="connsiteY23" fmla="*/ 1680443 h 4749529"/>
              <a:gd name="connsiteX24" fmla="*/ 2653767 w 4542509"/>
              <a:gd name="connsiteY24" fmla="*/ 1536291 h 4749529"/>
              <a:gd name="connsiteX25" fmla="*/ 3301264 w 4542509"/>
              <a:gd name="connsiteY25" fmla="*/ 1031758 h 4749529"/>
              <a:gd name="connsiteX26" fmla="*/ 3810574 w 4542509"/>
              <a:gd name="connsiteY26" fmla="*/ 963862 h 4749529"/>
              <a:gd name="connsiteX27" fmla="*/ 3920259 w 4542509"/>
              <a:gd name="connsiteY27" fmla="*/ 856744 h 4749529"/>
              <a:gd name="connsiteX28" fmla="*/ 3732929 w 4542509"/>
              <a:gd name="connsiteY28" fmla="*/ 599300 h 4749529"/>
              <a:gd name="connsiteX29" fmla="*/ 3902212 w 4542509"/>
              <a:gd name="connsiteY29" fmla="*/ 83356 h 4749529"/>
              <a:gd name="connsiteX30" fmla="*/ 3407404 w 4542509"/>
              <a:gd name="connsiteY30" fmla="*/ 591125 h 4749529"/>
              <a:gd name="connsiteX31" fmla="*/ 2594068 w 4542509"/>
              <a:gd name="connsiteY31" fmla="*/ 588132 h 4749529"/>
              <a:gd name="connsiteX32" fmla="*/ 2119081 w 4542509"/>
              <a:gd name="connsiteY32" fmla="*/ 331891 h 4749529"/>
              <a:gd name="connsiteX33" fmla="*/ 2408248 w 4542509"/>
              <a:gd name="connsiteY33" fmla="*/ 397634 h 4749529"/>
              <a:gd name="connsiteX34" fmla="*/ 2594068 w 4542509"/>
              <a:gd name="connsiteY34" fmla="*/ 322746 h 4749529"/>
              <a:gd name="connsiteX35" fmla="*/ 2869360 w 4542509"/>
              <a:gd name="connsiteY35" fmla="*/ 267323 h 4749529"/>
              <a:gd name="connsiteX36" fmla="*/ 3246367 w 4542509"/>
              <a:gd name="connsiteY36" fmla="*/ 377099 h 4749529"/>
              <a:gd name="connsiteX37" fmla="*/ 3532816 w 4542509"/>
              <a:gd name="connsiteY37" fmla="*/ 134452 h 4749529"/>
              <a:gd name="connsiteX38" fmla="*/ 3766775 w 4542509"/>
              <a:gd name="connsiteY38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106334 w 4542509"/>
              <a:gd name="connsiteY9" fmla="*/ 3958005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3028148 w 4542509"/>
              <a:gd name="connsiteY11" fmla="*/ 3704702 h 4749529"/>
              <a:gd name="connsiteX12" fmla="*/ 2381259 w 4542509"/>
              <a:gd name="connsiteY12" fmla="*/ 2512900 h 4749529"/>
              <a:gd name="connsiteX13" fmla="*/ 1956690 w 4542509"/>
              <a:gd name="connsiteY13" fmla="*/ 2859946 h 4749529"/>
              <a:gd name="connsiteX14" fmla="*/ 1701699 w 4542509"/>
              <a:gd name="connsiteY14" fmla="*/ 2954828 h 4749529"/>
              <a:gd name="connsiteX15" fmla="*/ 1361710 w 4542509"/>
              <a:gd name="connsiteY15" fmla="*/ 3144595 h 4749529"/>
              <a:gd name="connsiteX16" fmla="*/ 1286836 w 4542509"/>
              <a:gd name="connsiteY16" fmla="*/ 4303536 h 4749529"/>
              <a:gd name="connsiteX17" fmla="*/ 1205134 w 4542509"/>
              <a:gd name="connsiteY17" fmla="*/ 4657382 h 4749529"/>
              <a:gd name="connsiteX18" fmla="*/ 551518 w 4542509"/>
              <a:gd name="connsiteY18" fmla="*/ 4745844 h 4749529"/>
              <a:gd name="connsiteX19" fmla="*/ 388115 w 4542509"/>
              <a:gd name="connsiteY19" fmla="*/ 4568921 h 4749529"/>
              <a:gd name="connsiteX20" fmla="*/ 551519 w 4542509"/>
              <a:gd name="connsiteY20" fmla="*/ 4126611 h 4749529"/>
              <a:gd name="connsiteX21" fmla="*/ 143009 w 4542509"/>
              <a:gd name="connsiteY21" fmla="*/ 3772763 h 4749529"/>
              <a:gd name="connsiteX22" fmla="*/ 13808 w 4542509"/>
              <a:gd name="connsiteY22" fmla="*/ 3165874 h 4749529"/>
              <a:gd name="connsiteX23" fmla="*/ 1786696 w 4542509"/>
              <a:gd name="connsiteY23" fmla="*/ 2765064 h 4749529"/>
              <a:gd name="connsiteX24" fmla="*/ 1934326 w 4542509"/>
              <a:gd name="connsiteY24" fmla="*/ 2257053 h 4749529"/>
              <a:gd name="connsiteX25" fmla="*/ 2222102 w 4542509"/>
              <a:gd name="connsiteY25" fmla="*/ 1680443 h 4749529"/>
              <a:gd name="connsiteX26" fmla="*/ 2653767 w 4542509"/>
              <a:gd name="connsiteY26" fmla="*/ 1536291 h 4749529"/>
              <a:gd name="connsiteX27" fmla="*/ 3301264 w 4542509"/>
              <a:gd name="connsiteY27" fmla="*/ 1031758 h 4749529"/>
              <a:gd name="connsiteX28" fmla="*/ 3810574 w 4542509"/>
              <a:gd name="connsiteY28" fmla="*/ 963862 h 4749529"/>
              <a:gd name="connsiteX29" fmla="*/ 3920259 w 4542509"/>
              <a:gd name="connsiteY29" fmla="*/ 856744 h 4749529"/>
              <a:gd name="connsiteX30" fmla="*/ 3732929 w 4542509"/>
              <a:gd name="connsiteY30" fmla="*/ 599300 h 4749529"/>
              <a:gd name="connsiteX31" fmla="*/ 3902212 w 4542509"/>
              <a:gd name="connsiteY31" fmla="*/ 83356 h 4749529"/>
              <a:gd name="connsiteX32" fmla="*/ 3407404 w 4542509"/>
              <a:gd name="connsiteY32" fmla="*/ 591125 h 4749529"/>
              <a:gd name="connsiteX33" fmla="*/ 2594068 w 4542509"/>
              <a:gd name="connsiteY33" fmla="*/ 588132 h 4749529"/>
              <a:gd name="connsiteX34" fmla="*/ 2119081 w 4542509"/>
              <a:gd name="connsiteY34" fmla="*/ 331891 h 4749529"/>
              <a:gd name="connsiteX35" fmla="*/ 2408248 w 4542509"/>
              <a:gd name="connsiteY35" fmla="*/ 397634 h 4749529"/>
              <a:gd name="connsiteX36" fmla="*/ 2594068 w 4542509"/>
              <a:gd name="connsiteY36" fmla="*/ 322746 h 4749529"/>
              <a:gd name="connsiteX37" fmla="*/ 2869360 w 4542509"/>
              <a:gd name="connsiteY37" fmla="*/ 267323 h 4749529"/>
              <a:gd name="connsiteX38" fmla="*/ 3246367 w 4542509"/>
              <a:gd name="connsiteY38" fmla="*/ 377099 h 4749529"/>
              <a:gd name="connsiteX39" fmla="*/ 3532816 w 4542509"/>
              <a:gd name="connsiteY39" fmla="*/ 134452 h 4749529"/>
              <a:gd name="connsiteX40" fmla="*/ 3766775 w 4542509"/>
              <a:gd name="connsiteY40" fmla="*/ 0 h 4749529"/>
              <a:gd name="connsiteX0" fmla="*/ 4095865 w 4542509"/>
              <a:gd name="connsiteY0" fmla="*/ 126096 h 5009603"/>
              <a:gd name="connsiteX1" fmla="*/ 3804874 w 4542509"/>
              <a:gd name="connsiteY1" fmla="*/ 527225 h 5009603"/>
              <a:gd name="connsiteX2" fmla="*/ 4020706 w 4542509"/>
              <a:gd name="connsiteY2" fmla="*/ 815529 h 5009603"/>
              <a:gd name="connsiteX3" fmla="*/ 4380427 w 4542509"/>
              <a:gd name="connsiteY3" fmla="*/ 1103833 h 5009603"/>
              <a:gd name="connsiteX4" fmla="*/ 4164594 w 4542509"/>
              <a:gd name="connsiteY4" fmla="*/ 1247986 h 5009603"/>
              <a:gd name="connsiteX5" fmla="*/ 3897161 w 4542509"/>
              <a:gd name="connsiteY5" fmla="*/ 1348086 h 5009603"/>
              <a:gd name="connsiteX6" fmla="*/ 4492824 w 4542509"/>
              <a:gd name="connsiteY6" fmla="*/ 1676374 h 5009603"/>
              <a:gd name="connsiteX7" fmla="*/ 4487295 w 4542509"/>
              <a:gd name="connsiteY7" fmla="*/ 2289508 h 5009603"/>
              <a:gd name="connsiteX8" fmla="*/ 4473735 w 4542509"/>
              <a:gd name="connsiteY8" fmla="*/ 3170164 h 5009603"/>
              <a:gd name="connsiteX9" fmla="*/ 4218220 w 4542509"/>
              <a:gd name="connsiteY9" fmla="*/ 4035097 h 5009603"/>
              <a:gd name="connsiteX10" fmla="*/ 3546898 w 4542509"/>
              <a:gd name="connsiteY10" fmla="*/ 4695886 h 5009603"/>
              <a:gd name="connsiteX11" fmla="*/ 2794201 w 4542509"/>
              <a:gd name="connsiteY11" fmla="*/ 4894125 h 5009603"/>
              <a:gd name="connsiteX12" fmla="*/ 2381259 w 4542509"/>
              <a:gd name="connsiteY12" fmla="*/ 2512900 h 5009603"/>
              <a:gd name="connsiteX13" fmla="*/ 1956690 w 4542509"/>
              <a:gd name="connsiteY13" fmla="*/ 2859946 h 5009603"/>
              <a:gd name="connsiteX14" fmla="*/ 1701699 w 4542509"/>
              <a:gd name="connsiteY14" fmla="*/ 2954828 h 5009603"/>
              <a:gd name="connsiteX15" fmla="*/ 1361710 w 4542509"/>
              <a:gd name="connsiteY15" fmla="*/ 3144595 h 5009603"/>
              <a:gd name="connsiteX16" fmla="*/ 1286836 w 4542509"/>
              <a:gd name="connsiteY16" fmla="*/ 4303536 h 5009603"/>
              <a:gd name="connsiteX17" fmla="*/ 1205134 w 4542509"/>
              <a:gd name="connsiteY17" fmla="*/ 4657382 h 5009603"/>
              <a:gd name="connsiteX18" fmla="*/ 551518 w 4542509"/>
              <a:gd name="connsiteY18" fmla="*/ 4745844 h 5009603"/>
              <a:gd name="connsiteX19" fmla="*/ 388115 w 4542509"/>
              <a:gd name="connsiteY19" fmla="*/ 4568921 h 5009603"/>
              <a:gd name="connsiteX20" fmla="*/ 551519 w 4542509"/>
              <a:gd name="connsiteY20" fmla="*/ 4126611 h 5009603"/>
              <a:gd name="connsiteX21" fmla="*/ 143009 w 4542509"/>
              <a:gd name="connsiteY21" fmla="*/ 3772763 h 5009603"/>
              <a:gd name="connsiteX22" fmla="*/ 13808 w 4542509"/>
              <a:gd name="connsiteY22" fmla="*/ 3165874 h 5009603"/>
              <a:gd name="connsiteX23" fmla="*/ 1786696 w 4542509"/>
              <a:gd name="connsiteY23" fmla="*/ 2765064 h 5009603"/>
              <a:gd name="connsiteX24" fmla="*/ 1934326 w 4542509"/>
              <a:gd name="connsiteY24" fmla="*/ 2257053 h 5009603"/>
              <a:gd name="connsiteX25" fmla="*/ 2222102 w 4542509"/>
              <a:gd name="connsiteY25" fmla="*/ 1680443 h 5009603"/>
              <a:gd name="connsiteX26" fmla="*/ 2653767 w 4542509"/>
              <a:gd name="connsiteY26" fmla="*/ 1536291 h 5009603"/>
              <a:gd name="connsiteX27" fmla="*/ 3301264 w 4542509"/>
              <a:gd name="connsiteY27" fmla="*/ 1031758 h 5009603"/>
              <a:gd name="connsiteX28" fmla="*/ 3810574 w 4542509"/>
              <a:gd name="connsiteY28" fmla="*/ 963862 h 5009603"/>
              <a:gd name="connsiteX29" fmla="*/ 3920259 w 4542509"/>
              <a:gd name="connsiteY29" fmla="*/ 856744 h 5009603"/>
              <a:gd name="connsiteX30" fmla="*/ 3732929 w 4542509"/>
              <a:gd name="connsiteY30" fmla="*/ 599300 h 5009603"/>
              <a:gd name="connsiteX31" fmla="*/ 3902212 w 4542509"/>
              <a:gd name="connsiteY31" fmla="*/ 83356 h 5009603"/>
              <a:gd name="connsiteX32" fmla="*/ 3407404 w 4542509"/>
              <a:gd name="connsiteY32" fmla="*/ 591125 h 5009603"/>
              <a:gd name="connsiteX33" fmla="*/ 2594068 w 4542509"/>
              <a:gd name="connsiteY33" fmla="*/ 588132 h 5009603"/>
              <a:gd name="connsiteX34" fmla="*/ 2119081 w 4542509"/>
              <a:gd name="connsiteY34" fmla="*/ 331891 h 5009603"/>
              <a:gd name="connsiteX35" fmla="*/ 2408248 w 4542509"/>
              <a:gd name="connsiteY35" fmla="*/ 397634 h 5009603"/>
              <a:gd name="connsiteX36" fmla="*/ 2594068 w 4542509"/>
              <a:gd name="connsiteY36" fmla="*/ 322746 h 5009603"/>
              <a:gd name="connsiteX37" fmla="*/ 2869360 w 4542509"/>
              <a:gd name="connsiteY37" fmla="*/ 267323 h 5009603"/>
              <a:gd name="connsiteX38" fmla="*/ 3246367 w 4542509"/>
              <a:gd name="connsiteY38" fmla="*/ 377099 h 5009603"/>
              <a:gd name="connsiteX39" fmla="*/ 3532816 w 4542509"/>
              <a:gd name="connsiteY39" fmla="*/ 134452 h 5009603"/>
              <a:gd name="connsiteX40" fmla="*/ 3766775 w 4542509"/>
              <a:gd name="connsiteY40" fmla="*/ 0 h 5009603"/>
              <a:gd name="connsiteX0" fmla="*/ 4095865 w 4542509"/>
              <a:gd name="connsiteY0" fmla="*/ 126096 h 5055363"/>
              <a:gd name="connsiteX1" fmla="*/ 3804874 w 4542509"/>
              <a:gd name="connsiteY1" fmla="*/ 527225 h 5055363"/>
              <a:gd name="connsiteX2" fmla="*/ 4020706 w 4542509"/>
              <a:gd name="connsiteY2" fmla="*/ 815529 h 5055363"/>
              <a:gd name="connsiteX3" fmla="*/ 4380427 w 4542509"/>
              <a:gd name="connsiteY3" fmla="*/ 1103833 h 5055363"/>
              <a:gd name="connsiteX4" fmla="*/ 4164594 w 4542509"/>
              <a:gd name="connsiteY4" fmla="*/ 1247986 h 5055363"/>
              <a:gd name="connsiteX5" fmla="*/ 3897161 w 4542509"/>
              <a:gd name="connsiteY5" fmla="*/ 1348086 h 5055363"/>
              <a:gd name="connsiteX6" fmla="*/ 4492824 w 4542509"/>
              <a:gd name="connsiteY6" fmla="*/ 1676374 h 5055363"/>
              <a:gd name="connsiteX7" fmla="*/ 4487295 w 4542509"/>
              <a:gd name="connsiteY7" fmla="*/ 2289508 h 5055363"/>
              <a:gd name="connsiteX8" fmla="*/ 4473735 w 4542509"/>
              <a:gd name="connsiteY8" fmla="*/ 3170164 h 5055363"/>
              <a:gd name="connsiteX9" fmla="*/ 4218220 w 4542509"/>
              <a:gd name="connsiteY9" fmla="*/ 4035097 h 5055363"/>
              <a:gd name="connsiteX10" fmla="*/ 3546898 w 4542509"/>
              <a:gd name="connsiteY10" fmla="*/ 4695886 h 5055363"/>
              <a:gd name="connsiteX11" fmla="*/ 2794201 w 4542509"/>
              <a:gd name="connsiteY11" fmla="*/ 4894125 h 5055363"/>
              <a:gd name="connsiteX12" fmla="*/ 2177827 w 4542509"/>
              <a:gd name="connsiteY12" fmla="*/ 5034915 h 5055363"/>
              <a:gd name="connsiteX13" fmla="*/ 1956690 w 4542509"/>
              <a:gd name="connsiteY13" fmla="*/ 2859946 h 5055363"/>
              <a:gd name="connsiteX14" fmla="*/ 1701699 w 4542509"/>
              <a:gd name="connsiteY14" fmla="*/ 2954828 h 5055363"/>
              <a:gd name="connsiteX15" fmla="*/ 1361710 w 4542509"/>
              <a:gd name="connsiteY15" fmla="*/ 3144595 h 5055363"/>
              <a:gd name="connsiteX16" fmla="*/ 1286836 w 4542509"/>
              <a:gd name="connsiteY16" fmla="*/ 4303536 h 5055363"/>
              <a:gd name="connsiteX17" fmla="*/ 1205134 w 4542509"/>
              <a:gd name="connsiteY17" fmla="*/ 4657382 h 5055363"/>
              <a:gd name="connsiteX18" fmla="*/ 551518 w 4542509"/>
              <a:gd name="connsiteY18" fmla="*/ 4745844 h 5055363"/>
              <a:gd name="connsiteX19" fmla="*/ 388115 w 4542509"/>
              <a:gd name="connsiteY19" fmla="*/ 4568921 h 5055363"/>
              <a:gd name="connsiteX20" fmla="*/ 551519 w 4542509"/>
              <a:gd name="connsiteY20" fmla="*/ 4126611 h 5055363"/>
              <a:gd name="connsiteX21" fmla="*/ 143009 w 4542509"/>
              <a:gd name="connsiteY21" fmla="*/ 3772763 h 5055363"/>
              <a:gd name="connsiteX22" fmla="*/ 13808 w 4542509"/>
              <a:gd name="connsiteY22" fmla="*/ 3165874 h 5055363"/>
              <a:gd name="connsiteX23" fmla="*/ 1786696 w 4542509"/>
              <a:gd name="connsiteY23" fmla="*/ 2765064 h 5055363"/>
              <a:gd name="connsiteX24" fmla="*/ 1934326 w 4542509"/>
              <a:gd name="connsiteY24" fmla="*/ 2257053 h 5055363"/>
              <a:gd name="connsiteX25" fmla="*/ 2222102 w 4542509"/>
              <a:gd name="connsiteY25" fmla="*/ 1680443 h 5055363"/>
              <a:gd name="connsiteX26" fmla="*/ 2653767 w 4542509"/>
              <a:gd name="connsiteY26" fmla="*/ 1536291 h 5055363"/>
              <a:gd name="connsiteX27" fmla="*/ 3301264 w 4542509"/>
              <a:gd name="connsiteY27" fmla="*/ 1031758 h 5055363"/>
              <a:gd name="connsiteX28" fmla="*/ 3810574 w 4542509"/>
              <a:gd name="connsiteY28" fmla="*/ 963862 h 5055363"/>
              <a:gd name="connsiteX29" fmla="*/ 3920259 w 4542509"/>
              <a:gd name="connsiteY29" fmla="*/ 856744 h 5055363"/>
              <a:gd name="connsiteX30" fmla="*/ 3732929 w 4542509"/>
              <a:gd name="connsiteY30" fmla="*/ 599300 h 5055363"/>
              <a:gd name="connsiteX31" fmla="*/ 3902212 w 4542509"/>
              <a:gd name="connsiteY31" fmla="*/ 83356 h 5055363"/>
              <a:gd name="connsiteX32" fmla="*/ 3407404 w 4542509"/>
              <a:gd name="connsiteY32" fmla="*/ 591125 h 5055363"/>
              <a:gd name="connsiteX33" fmla="*/ 2594068 w 4542509"/>
              <a:gd name="connsiteY33" fmla="*/ 588132 h 5055363"/>
              <a:gd name="connsiteX34" fmla="*/ 2119081 w 4542509"/>
              <a:gd name="connsiteY34" fmla="*/ 331891 h 5055363"/>
              <a:gd name="connsiteX35" fmla="*/ 2408248 w 4542509"/>
              <a:gd name="connsiteY35" fmla="*/ 397634 h 5055363"/>
              <a:gd name="connsiteX36" fmla="*/ 2594068 w 4542509"/>
              <a:gd name="connsiteY36" fmla="*/ 322746 h 5055363"/>
              <a:gd name="connsiteX37" fmla="*/ 2869360 w 4542509"/>
              <a:gd name="connsiteY37" fmla="*/ 267323 h 5055363"/>
              <a:gd name="connsiteX38" fmla="*/ 3246367 w 4542509"/>
              <a:gd name="connsiteY38" fmla="*/ 377099 h 5055363"/>
              <a:gd name="connsiteX39" fmla="*/ 3532816 w 4542509"/>
              <a:gd name="connsiteY39" fmla="*/ 134452 h 5055363"/>
              <a:gd name="connsiteX40" fmla="*/ 3766775 w 4542509"/>
              <a:gd name="connsiteY40" fmla="*/ 0 h 5055363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701699 w 4542509"/>
              <a:gd name="connsiteY14" fmla="*/ 2954828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286836 w 4542509"/>
              <a:gd name="connsiteY15" fmla="*/ 430353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518610 w 4542509"/>
              <a:gd name="connsiteY14" fmla="*/ 4243367 h 5055364"/>
              <a:gd name="connsiteX15" fmla="*/ 1286836 w 4542509"/>
              <a:gd name="connsiteY15" fmla="*/ 430353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6713"/>
              <a:gd name="connsiteX1" fmla="*/ 3804874 w 4542509"/>
              <a:gd name="connsiteY1" fmla="*/ 527225 h 5056713"/>
              <a:gd name="connsiteX2" fmla="*/ 4020706 w 4542509"/>
              <a:gd name="connsiteY2" fmla="*/ 815529 h 5056713"/>
              <a:gd name="connsiteX3" fmla="*/ 4380427 w 4542509"/>
              <a:gd name="connsiteY3" fmla="*/ 1103833 h 5056713"/>
              <a:gd name="connsiteX4" fmla="*/ 4164594 w 4542509"/>
              <a:gd name="connsiteY4" fmla="*/ 1247986 h 5056713"/>
              <a:gd name="connsiteX5" fmla="*/ 3897161 w 4542509"/>
              <a:gd name="connsiteY5" fmla="*/ 1348086 h 5056713"/>
              <a:gd name="connsiteX6" fmla="*/ 4492824 w 4542509"/>
              <a:gd name="connsiteY6" fmla="*/ 1676374 h 5056713"/>
              <a:gd name="connsiteX7" fmla="*/ 4487295 w 4542509"/>
              <a:gd name="connsiteY7" fmla="*/ 2289508 h 5056713"/>
              <a:gd name="connsiteX8" fmla="*/ 4473735 w 4542509"/>
              <a:gd name="connsiteY8" fmla="*/ 3170164 h 5056713"/>
              <a:gd name="connsiteX9" fmla="*/ 4218220 w 4542509"/>
              <a:gd name="connsiteY9" fmla="*/ 4035097 h 5056713"/>
              <a:gd name="connsiteX10" fmla="*/ 3546898 w 4542509"/>
              <a:gd name="connsiteY10" fmla="*/ 4695886 h 5056713"/>
              <a:gd name="connsiteX11" fmla="*/ 2875574 w 4542509"/>
              <a:gd name="connsiteY11" fmla="*/ 4938178 h 5056713"/>
              <a:gd name="connsiteX12" fmla="*/ 2177827 w 4542509"/>
              <a:gd name="connsiteY12" fmla="*/ 5034915 h 5056713"/>
              <a:gd name="connsiteX13" fmla="*/ 1865147 w 4542509"/>
              <a:gd name="connsiteY13" fmla="*/ 4478880 h 5056713"/>
              <a:gd name="connsiteX14" fmla="*/ 1518610 w 4542509"/>
              <a:gd name="connsiteY14" fmla="*/ 4243367 h 5056713"/>
              <a:gd name="connsiteX15" fmla="*/ 1327523 w 4542509"/>
              <a:gd name="connsiteY15" fmla="*/ 4336576 h 5056713"/>
              <a:gd name="connsiteX16" fmla="*/ 1205134 w 4542509"/>
              <a:gd name="connsiteY16" fmla="*/ 4657382 h 5056713"/>
              <a:gd name="connsiteX17" fmla="*/ 551518 w 4542509"/>
              <a:gd name="connsiteY17" fmla="*/ 4745844 h 5056713"/>
              <a:gd name="connsiteX18" fmla="*/ 388115 w 4542509"/>
              <a:gd name="connsiteY18" fmla="*/ 4568921 h 5056713"/>
              <a:gd name="connsiteX19" fmla="*/ 551519 w 4542509"/>
              <a:gd name="connsiteY19" fmla="*/ 4126611 h 5056713"/>
              <a:gd name="connsiteX20" fmla="*/ 143009 w 4542509"/>
              <a:gd name="connsiteY20" fmla="*/ 3772763 h 5056713"/>
              <a:gd name="connsiteX21" fmla="*/ 13808 w 4542509"/>
              <a:gd name="connsiteY21" fmla="*/ 3165874 h 5056713"/>
              <a:gd name="connsiteX22" fmla="*/ 1786696 w 4542509"/>
              <a:gd name="connsiteY22" fmla="*/ 2765064 h 5056713"/>
              <a:gd name="connsiteX23" fmla="*/ 1934326 w 4542509"/>
              <a:gd name="connsiteY23" fmla="*/ 2257053 h 5056713"/>
              <a:gd name="connsiteX24" fmla="*/ 2222102 w 4542509"/>
              <a:gd name="connsiteY24" fmla="*/ 1680443 h 5056713"/>
              <a:gd name="connsiteX25" fmla="*/ 2653767 w 4542509"/>
              <a:gd name="connsiteY25" fmla="*/ 1536291 h 5056713"/>
              <a:gd name="connsiteX26" fmla="*/ 3301264 w 4542509"/>
              <a:gd name="connsiteY26" fmla="*/ 1031758 h 5056713"/>
              <a:gd name="connsiteX27" fmla="*/ 3810574 w 4542509"/>
              <a:gd name="connsiteY27" fmla="*/ 963862 h 5056713"/>
              <a:gd name="connsiteX28" fmla="*/ 3920259 w 4542509"/>
              <a:gd name="connsiteY28" fmla="*/ 856744 h 5056713"/>
              <a:gd name="connsiteX29" fmla="*/ 3732929 w 4542509"/>
              <a:gd name="connsiteY29" fmla="*/ 599300 h 5056713"/>
              <a:gd name="connsiteX30" fmla="*/ 3902212 w 4542509"/>
              <a:gd name="connsiteY30" fmla="*/ 83356 h 5056713"/>
              <a:gd name="connsiteX31" fmla="*/ 3407404 w 4542509"/>
              <a:gd name="connsiteY31" fmla="*/ 591125 h 5056713"/>
              <a:gd name="connsiteX32" fmla="*/ 2594068 w 4542509"/>
              <a:gd name="connsiteY32" fmla="*/ 588132 h 5056713"/>
              <a:gd name="connsiteX33" fmla="*/ 2119081 w 4542509"/>
              <a:gd name="connsiteY33" fmla="*/ 331891 h 5056713"/>
              <a:gd name="connsiteX34" fmla="*/ 2408248 w 4542509"/>
              <a:gd name="connsiteY34" fmla="*/ 397634 h 5056713"/>
              <a:gd name="connsiteX35" fmla="*/ 2594068 w 4542509"/>
              <a:gd name="connsiteY35" fmla="*/ 322746 h 5056713"/>
              <a:gd name="connsiteX36" fmla="*/ 2869360 w 4542509"/>
              <a:gd name="connsiteY36" fmla="*/ 267323 h 5056713"/>
              <a:gd name="connsiteX37" fmla="*/ 3246367 w 4542509"/>
              <a:gd name="connsiteY37" fmla="*/ 377099 h 5056713"/>
              <a:gd name="connsiteX38" fmla="*/ 3532816 w 4542509"/>
              <a:gd name="connsiteY38" fmla="*/ 134452 h 5056713"/>
              <a:gd name="connsiteX39" fmla="*/ 3766775 w 4542509"/>
              <a:gd name="connsiteY39" fmla="*/ 0 h 5056713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958191 w 4542509"/>
              <a:gd name="connsiteY5" fmla="*/ 131504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958191 w 4542509"/>
              <a:gd name="connsiteY5" fmla="*/ 131504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64594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1920690 w 4542509"/>
              <a:gd name="connsiteY5" fmla="*/ 2854323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1920690 w 4542509"/>
              <a:gd name="connsiteY5" fmla="*/ 2854323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54041 w 4542509"/>
              <a:gd name="connsiteY5" fmla="*/ 1837052 h 5085386"/>
              <a:gd name="connsiteX6" fmla="*/ 1920690 w 4542509"/>
              <a:gd name="connsiteY6" fmla="*/ 2854323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1920690 w 4542509"/>
              <a:gd name="connsiteY6" fmla="*/ 2854323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648833 w 4542509"/>
              <a:gd name="connsiteY6" fmla="*/ 2211499 h 5085386"/>
              <a:gd name="connsiteX7" fmla="*/ 1920690 w 4542509"/>
              <a:gd name="connsiteY7" fmla="*/ 2854323 h 5085386"/>
              <a:gd name="connsiteX8" fmla="*/ 4487295 w 4542509"/>
              <a:gd name="connsiteY8" fmla="*/ 2289508 h 5085386"/>
              <a:gd name="connsiteX9" fmla="*/ 4473735 w 4542509"/>
              <a:gd name="connsiteY9" fmla="*/ 3170164 h 5085386"/>
              <a:gd name="connsiteX10" fmla="*/ 4218220 w 4542509"/>
              <a:gd name="connsiteY10" fmla="*/ 4035097 h 5085386"/>
              <a:gd name="connsiteX11" fmla="*/ 3546898 w 4542509"/>
              <a:gd name="connsiteY11" fmla="*/ 4695886 h 5085386"/>
              <a:gd name="connsiteX12" fmla="*/ 2875574 w 4542509"/>
              <a:gd name="connsiteY12" fmla="*/ 4938178 h 5085386"/>
              <a:gd name="connsiteX13" fmla="*/ 2177827 w 4542509"/>
              <a:gd name="connsiteY13" fmla="*/ 5034915 h 5085386"/>
              <a:gd name="connsiteX14" fmla="*/ 1865147 w 4542509"/>
              <a:gd name="connsiteY14" fmla="*/ 4478880 h 5085386"/>
              <a:gd name="connsiteX15" fmla="*/ 1518610 w 4542509"/>
              <a:gd name="connsiteY15" fmla="*/ 4243367 h 5085386"/>
              <a:gd name="connsiteX16" fmla="*/ 1327523 w 4542509"/>
              <a:gd name="connsiteY16" fmla="*/ 4336576 h 5085386"/>
              <a:gd name="connsiteX17" fmla="*/ 1205134 w 4542509"/>
              <a:gd name="connsiteY17" fmla="*/ 4657382 h 5085386"/>
              <a:gd name="connsiteX18" fmla="*/ 551518 w 4542509"/>
              <a:gd name="connsiteY18" fmla="*/ 4745844 h 5085386"/>
              <a:gd name="connsiteX19" fmla="*/ 388115 w 4542509"/>
              <a:gd name="connsiteY19" fmla="*/ 4568921 h 5085386"/>
              <a:gd name="connsiteX20" fmla="*/ 551519 w 4542509"/>
              <a:gd name="connsiteY20" fmla="*/ 4126611 h 5085386"/>
              <a:gd name="connsiteX21" fmla="*/ 143009 w 4542509"/>
              <a:gd name="connsiteY21" fmla="*/ 3772763 h 5085386"/>
              <a:gd name="connsiteX22" fmla="*/ 13808 w 4542509"/>
              <a:gd name="connsiteY22" fmla="*/ 3165874 h 5085386"/>
              <a:gd name="connsiteX23" fmla="*/ 1786696 w 4542509"/>
              <a:gd name="connsiteY23" fmla="*/ 2765064 h 5085386"/>
              <a:gd name="connsiteX24" fmla="*/ 1934326 w 4542509"/>
              <a:gd name="connsiteY24" fmla="*/ 2257053 h 5085386"/>
              <a:gd name="connsiteX25" fmla="*/ 2222102 w 4542509"/>
              <a:gd name="connsiteY25" fmla="*/ 1680443 h 5085386"/>
              <a:gd name="connsiteX26" fmla="*/ 2653767 w 4542509"/>
              <a:gd name="connsiteY26" fmla="*/ 1536291 h 5085386"/>
              <a:gd name="connsiteX27" fmla="*/ 3301264 w 4542509"/>
              <a:gd name="connsiteY27" fmla="*/ 1031758 h 5085386"/>
              <a:gd name="connsiteX28" fmla="*/ 3810574 w 4542509"/>
              <a:gd name="connsiteY28" fmla="*/ 963862 h 5085386"/>
              <a:gd name="connsiteX29" fmla="*/ 3920259 w 4542509"/>
              <a:gd name="connsiteY29" fmla="*/ 856744 h 5085386"/>
              <a:gd name="connsiteX30" fmla="*/ 3732929 w 4542509"/>
              <a:gd name="connsiteY30" fmla="*/ 599300 h 5085386"/>
              <a:gd name="connsiteX31" fmla="*/ 3902212 w 4542509"/>
              <a:gd name="connsiteY31" fmla="*/ 83356 h 5085386"/>
              <a:gd name="connsiteX32" fmla="*/ 3407404 w 4542509"/>
              <a:gd name="connsiteY32" fmla="*/ 591125 h 5085386"/>
              <a:gd name="connsiteX33" fmla="*/ 2594068 w 4542509"/>
              <a:gd name="connsiteY33" fmla="*/ 588132 h 5085386"/>
              <a:gd name="connsiteX34" fmla="*/ 2119081 w 4542509"/>
              <a:gd name="connsiteY34" fmla="*/ 331891 h 5085386"/>
              <a:gd name="connsiteX35" fmla="*/ 2408248 w 4542509"/>
              <a:gd name="connsiteY35" fmla="*/ 397634 h 5085386"/>
              <a:gd name="connsiteX36" fmla="*/ 2594068 w 4542509"/>
              <a:gd name="connsiteY36" fmla="*/ 322746 h 5085386"/>
              <a:gd name="connsiteX37" fmla="*/ 2869360 w 4542509"/>
              <a:gd name="connsiteY37" fmla="*/ 267323 h 5085386"/>
              <a:gd name="connsiteX38" fmla="*/ 3246367 w 4542509"/>
              <a:gd name="connsiteY38" fmla="*/ 377099 h 5085386"/>
              <a:gd name="connsiteX39" fmla="*/ 3532816 w 4542509"/>
              <a:gd name="connsiteY39" fmla="*/ 134452 h 5085386"/>
              <a:gd name="connsiteX40" fmla="*/ 3766775 w 4542509"/>
              <a:gd name="connsiteY40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1920690 w 4542509"/>
              <a:gd name="connsiteY7" fmla="*/ 2854323 h 5085386"/>
              <a:gd name="connsiteX8" fmla="*/ 4487295 w 4542509"/>
              <a:gd name="connsiteY8" fmla="*/ 2289508 h 5085386"/>
              <a:gd name="connsiteX9" fmla="*/ 4473735 w 4542509"/>
              <a:gd name="connsiteY9" fmla="*/ 3170164 h 5085386"/>
              <a:gd name="connsiteX10" fmla="*/ 4218220 w 4542509"/>
              <a:gd name="connsiteY10" fmla="*/ 4035097 h 5085386"/>
              <a:gd name="connsiteX11" fmla="*/ 3546898 w 4542509"/>
              <a:gd name="connsiteY11" fmla="*/ 4695886 h 5085386"/>
              <a:gd name="connsiteX12" fmla="*/ 2875574 w 4542509"/>
              <a:gd name="connsiteY12" fmla="*/ 4938178 h 5085386"/>
              <a:gd name="connsiteX13" fmla="*/ 2177827 w 4542509"/>
              <a:gd name="connsiteY13" fmla="*/ 5034915 h 5085386"/>
              <a:gd name="connsiteX14" fmla="*/ 1865147 w 4542509"/>
              <a:gd name="connsiteY14" fmla="*/ 4478880 h 5085386"/>
              <a:gd name="connsiteX15" fmla="*/ 1518610 w 4542509"/>
              <a:gd name="connsiteY15" fmla="*/ 4243367 h 5085386"/>
              <a:gd name="connsiteX16" fmla="*/ 1327523 w 4542509"/>
              <a:gd name="connsiteY16" fmla="*/ 4336576 h 5085386"/>
              <a:gd name="connsiteX17" fmla="*/ 1205134 w 4542509"/>
              <a:gd name="connsiteY17" fmla="*/ 4657382 h 5085386"/>
              <a:gd name="connsiteX18" fmla="*/ 551518 w 4542509"/>
              <a:gd name="connsiteY18" fmla="*/ 4745844 h 5085386"/>
              <a:gd name="connsiteX19" fmla="*/ 388115 w 4542509"/>
              <a:gd name="connsiteY19" fmla="*/ 4568921 h 5085386"/>
              <a:gd name="connsiteX20" fmla="*/ 551519 w 4542509"/>
              <a:gd name="connsiteY20" fmla="*/ 4126611 h 5085386"/>
              <a:gd name="connsiteX21" fmla="*/ 143009 w 4542509"/>
              <a:gd name="connsiteY21" fmla="*/ 3772763 h 5085386"/>
              <a:gd name="connsiteX22" fmla="*/ 13808 w 4542509"/>
              <a:gd name="connsiteY22" fmla="*/ 3165874 h 5085386"/>
              <a:gd name="connsiteX23" fmla="*/ 1786696 w 4542509"/>
              <a:gd name="connsiteY23" fmla="*/ 2765064 h 5085386"/>
              <a:gd name="connsiteX24" fmla="*/ 1934326 w 4542509"/>
              <a:gd name="connsiteY24" fmla="*/ 2257053 h 5085386"/>
              <a:gd name="connsiteX25" fmla="*/ 2222102 w 4542509"/>
              <a:gd name="connsiteY25" fmla="*/ 1680443 h 5085386"/>
              <a:gd name="connsiteX26" fmla="*/ 2653767 w 4542509"/>
              <a:gd name="connsiteY26" fmla="*/ 1536291 h 5085386"/>
              <a:gd name="connsiteX27" fmla="*/ 3301264 w 4542509"/>
              <a:gd name="connsiteY27" fmla="*/ 1031758 h 5085386"/>
              <a:gd name="connsiteX28" fmla="*/ 3810574 w 4542509"/>
              <a:gd name="connsiteY28" fmla="*/ 963862 h 5085386"/>
              <a:gd name="connsiteX29" fmla="*/ 3920259 w 4542509"/>
              <a:gd name="connsiteY29" fmla="*/ 856744 h 5085386"/>
              <a:gd name="connsiteX30" fmla="*/ 3732929 w 4542509"/>
              <a:gd name="connsiteY30" fmla="*/ 599300 h 5085386"/>
              <a:gd name="connsiteX31" fmla="*/ 3902212 w 4542509"/>
              <a:gd name="connsiteY31" fmla="*/ 83356 h 5085386"/>
              <a:gd name="connsiteX32" fmla="*/ 3407404 w 4542509"/>
              <a:gd name="connsiteY32" fmla="*/ 591125 h 5085386"/>
              <a:gd name="connsiteX33" fmla="*/ 2594068 w 4542509"/>
              <a:gd name="connsiteY33" fmla="*/ 588132 h 5085386"/>
              <a:gd name="connsiteX34" fmla="*/ 2119081 w 4542509"/>
              <a:gd name="connsiteY34" fmla="*/ 331891 h 5085386"/>
              <a:gd name="connsiteX35" fmla="*/ 2408248 w 4542509"/>
              <a:gd name="connsiteY35" fmla="*/ 397634 h 5085386"/>
              <a:gd name="connsiteX36" fmla="*/ 2594068 w 4542509"/>
              <a:gd name="connsiteY36" fmla="*/ 322746 h 5085386"/>
              <a:gd name="connsiteX37" fmla="*/ 2869360 w 4542509"/>
              <a:gd name="connsiteY37" fmla="*/ 267323 h 5085386"/>
              <a:gd name="connsiteX38" fmla="*/ 3246367 w 4542509"/>
              <a:gd name="connsiteY38" fmla="*/ 377099 h 5085386"/>
              <a:gd name="connsiteX39" fmla="*/ 3532816 w 4542509"/>
              <a:gd name="connsiteY39" fmla="*/ 134452 h 5085386"/>
              <a:gd name="connsiteX40" fmla="*/ 3766775 w 4542509"/>
              <a:gd name="connsiteY40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187722 w 4542509"/>
              <a:gd name="connsiteY7" fmla="*/ 2414325 h 5085386"/>
              <a:gd name="connsiteX8" fmla="*/ 1920690 w 4542509"/>
              <a:gd name="connsiteY8" fmla="*/ 2854323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786696 w 4542509"/>
              <a:gd name="connsiteY24" fmla="*/ 2765064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20690 w 4542509"/>
              <a:gd name="connsiteY8" fmla="*/ 2854323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786696 w 4542509"/>
              <a:gd name="connsiteY24" fmla="*/ 2765064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71124 w 4542509"/>
              <a:gd name="connsiteY8" fmla="*/ 2877726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786696 w 4542509"/>
              <a:gd name="connsiteY24" fmla="*/ 2765064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71124 w 4542509"/>
              <a:gd name="connsiteY8" fmla="*/ 2877726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786696 w 4542509"/>
              <a:gd name="connsiteY24" fmla="*/ 2765064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786696 w 4542509"/>
              <a:gd name="connsiteY24" fmla="*/ 2765064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851539 w 4542509"/>
              <a:gd name="connsiteY24" fmla="*/ 2788467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851539 w 4542509"/>
              <a:gd name="connsiteY24" fmla="*/ 2788467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851539 w 4542509"/>
              <a:gd name="connsiteY24" fmla="*/ 2788467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851539 w 4542509"/>
              <a:gd name="connsiteY24" fmla="*/ 2788467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851539 w 4542509"/>
              <a:gd name="connsiteY24" fmla="*/ 2788467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851539 w 4542509"/>
              <a:gd name="connsiteY24" fmla="*/ 2788467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4487295 w 4542509"/>
              <a:gd name="connsiteY9" fmla="*/ 2289508 h 5085386"/>
              <a:gd name="connsiteX10" fmla="*/ 4473735 w 4542509"/>
              <a:gd name="connsiteY10" fmla="*/ 3170164 h 5085386"/>
              <a:gd name="connsiteX11" fmla="*/ 4218220 w 4542509"/>
              <a:gd name="connsiteY11" fmla="*/ 4035097 h 5085386"/>
              <a:gd name="connsiteX12" fmla="*/ 3546898 w 4542509"/>
              <a:gd name="connsiteY12" fmla="*/ 4695886 h 5085386"/>
              <a:gd name="connsiteX13" fmla="*/ 2875574 w 4542509"/>
              <a:gd name="connsiteY13" fmla="*/ 4938178 h 5085386"/>
              <a:gd name="connsiteX14" fmla="*/ 2177827 w 4542509"/>
              <a:gd name="connsiteY14" fmla="*/ 5034915 h 5085386"/>
              <a:gd name="connsiteX15" fmla="*/ 1865147 w 4542509"/>
              <a:gd name="connsiteY15" fmla="*/ 4478880 h 5085386"/>
              <a:gd name="connsiteX16" fmla="*/ 1518610 w 4542509"/>
              <a:gd name="connsiteY16" fmla="*/ 4243367 h 5085386"/>
              <a:gd name="connsiteX17" fmla="*/ 1327523 w 4542509"/>
              <a:gd name="connsiteY17" fmla="*/ 4336576 h 5085386"/>
              <a:gd name="connsiteX18" fmla="*/ 1205134 w 4542509"/>
              <a:gd name="connsiteY18" fmla="*/ 4657382 h 5085386"/>
              <a:gd name="connsiteX19" fmla="*/ 551518 w 4542509"/>
              <a:gd name="connsiteY19" fmla="*/ 4745844 h 5085386"/>
              <a:gd name="connsiteX20" fmla="*/ 388115 w 4542509"/>
              <a:gd name="connsiteY20" fmla="*/ 4568921 h 5085386"/>
              <a:gd name="connsiteX21" fmla="*/ 551519 w 4542509"/>
              <a:gd name="connsiteY21" fmla="*/ 4126611 h 5085386"/>
              <a:gd name="connsiteX22" fmla="*/ 143009 w 4542509"/>
              <a:gd name="connsiteY22" fmla="*/ 3772763 h 5085386"/>
              <a:gd name="connsiteX23" fmla="*/ 13808 w 4542509"/>
              <a:gd name="connsiteY23" fmla="*/ 3165874 h 5085386"/>
              <a:gd name="connsiteX24" fmla="*/ 1851539 w 4542509"/>
              <a:gd name="connsiteY24" fmla="*/ 2788467 h 5085386"/>
              <a:gd name="connsiteX25" fmla="*/ 1934326 w 4542509"/>
              <a:gd name="connsiteY25" fmla="*/ 2257053 h 5085386"/>
              <a:gd name="connsiteX26" fmla="*/ 2222102 w 4542509"/>
              <a:gd name="connsiteY26" fmla="*/ 1680443 h 5085386"/>
              <a:gd name="connsiteX27" fmla="*/ 2653767 w 4542509"/>
              <a:gd name="connsiteY27" fmla="*/ 1536291 h 5085386"/>
              <a:gd name="connsiteX28" fmla="*/ 3301264 w 4542509"/>
              <a:gd name="connsiteY28" fmla="*/ 1031758 h 5085386"/>
              <a:gd name="connsiteX29" fmla="*/ 3810574 w 4542509"/>
              <a:gd name="connsiteY29" fmla="*/ 963862 h 5085386"/>
              <a:gd name="connsiteX30" fmla="*/ 3920259 w 4542509"/>
              <a:gd name="connsiteY30" fmla="*/ 856744 h 5085386"/>
              <a:gd name="connsiteX31" fmla="*/ 3732929 w 4542509"/>
              <a:gd name="connsiteY31" fmla="*/ 599300 h 5085386"/>
              <a:gd name="connsiteX32" fmla="*/ 3902212 w 4542509"/>
              <a:gd name="connsiteY32" fmla="*/ 83356 h 5085386"/>
              <a:gd name="connsiteX33" fmla="*/ 3407404 w 4542509"/>
              <a:gd name="connsiteY33" fmla="*/ 591125 h 5085386"/>
              <a:gd name="connsiteX34" fmla="*/ 2594068 w 4542509"/>
              <a:gd name="connsiteY34" fmla="*/ 588132 h 5085386"/>
              <a:gd name="connsiteX35" fmla="*/ 2119081 w 4542509"/>
              <a:gd name="connsiteY35" fmla="*/ 331891 h 5085386"/>
              <a:gd name="connsiteX36" fmla="*/ 2408248 w 4542509"/>
              <a:gd name="connsiteY36" fmla="*/ 397634 h 5085386"/>
              <a:gd name="connsiteX37" fmla="*/ 2594068 w 4542509"/>
              <a:gd name="connsiteY37" fmla="*/ 322746 h 5085386"/>
              <a:gd name="connsiteX38" fmla="*/ 2869360 w 4542509"/>
              <a:gd name="connsiteY38" fmla="*/ 267323 h 5085386"/>
              <a:gd name="connsiteX39" fmla="*/ 3246367 w 4542509"/>
              <a:gd name="connsiteY39" fmla="*/ 377099 h 5085386"/>
              <a:gd name="connsiteX40" fmla="*/ 3532816 w 4542509"/>
              <a:gd name="connsiteY40" fmla="*/ 134452 h 5085386"/>
              <a:gd name="connsiteX41" fmla="*/ 3766775 w 4542509"/>
              <a:gd name="connsiteY41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3115931 w 4542509"/>
              <a:gd name="connsiteY9" fmla="*/ 2576963 h 5085386"/>
              <a:gd name="connsiteX10" fmla="*/ 4487295 w 4542509"/>
              <a:gd name="connsiteY10" fmla="*/ 2289508 h 5085386"/>
              <a:gd name="connsiteX11" fmla="*/ 4473735 w 4542509"/>
              <a:gd name="connsiteY11" fmla="*/ 3170164 h 5085386"/>
              <a:gd name="connsiteX12" fmla="*/ 4218220 w 4542509"/>
              <a:gd name="connsiteY12" fmla="*/ 4035097 h 5085386"/>
              <a:gd name="connsiteX13" fmla="*/ 3546898 w 4542509"/>
              <a:gd name="connsiteY13" fmla="*/ 4695886 h 5085386"/>
              <a:gd name="connsiteX14" fmla="*/ 2875574 w 4542509"/>
              <a:gd name="connsiteY14" fmla="*/ 4938178 h 5085386"/>
              <a:gd name="connsiteX15" fmla="*/ 2177827 w 4542509"/>
              <a:gd name="connsiteY15" fmla="*/ 5034915 h 5085386"/>
              <a:gd name="connsiteX16" fmla="*/ 1865147 w 4542509"/>
              <a:gd name="connsiteY16" fmla="*/ 4478880 h 5085386"/>
              <a:gd name="connsiteX17" fmla="*/ 1518610 w 4542509"/>
              <a:gd name="connsiteY17" fmla="*/ 4243367 h 5085386"/>
              <a:gd name="connsiteX18" fmla="*/ 1327523 w 4542509"/>
              <a:gd name="connsiteY18" fmla="*/ 4336576 h 5085386"/>
              <a:gd name="connsiteX19" fmla="*/ 1205134 w 4542509"/>
              <a:gd name="connsiteY19" fmla="*/ 4657382 h 5085386"/>
              <a:gd name="connsiteX20" fmla="*/ 551518 w 4542509"/>
              <a:gd name="connsiteY20" fmla="*/ 4745844 h 5085386"/>
              <a:gd name="connsiteX21" fmla="*/ 388115 w 4542509"/>
              <a:gd name="connsiteY21" fmla="*/ 4568921 h 5085386"/>
              <a:gd name="connsiteX22" fmla="*/ 551519 w 4542509"/>
              <a:gd name="connsiteY22" fmla="*/ 4126611 h 5085386"/>
              <a:gd name="connsiteX23" fmla="*/ 143009 w 4542509"/>
              <a:gd name="connsiteY23" fmla="*/ 3772763 h 5085386"/>
              <a:gd name="connsiteX24" fmla="*/ 13808 w 4542509"/>
              <a:gd name="connsiteY24" fmla="*/ 3165874 h 5085386"/>
              <a:gd name="connsiteX25" fmla="*/ 1851539 w 4542509"/>
              <a:gd name="connsiteY25" fmla="*/ 2788467 h 5085386"/>
              <a:gd name="connsiteX26" fmla="*/ 1934326 w 4542509"/>
              <a:gd name="connsiteY26" fmla="*/ 2257053 h 5085386"/>
              <a:gd name="connsiteX27" fmla="*/ 2222102 w 4542509"/>
              <a:gd name="connsiteY27" fmla="*/ 1680443 h 5085386"/>
              <a:gd name="connsiteX28" fmla="*/ 2653767 w 4542509"/>
              <a:gd name="connsiteY28" fmla="*/ 1536291 h 5085386"/>
              <a:gd name="connsiteX29" fmla="*/ 3301264 w 4542509"/>
              <a:gd name="connsiteY29" fmla="*/ 1031758 h 5085386"/>
              <a:gd name="connsiteX30" fmla="*/ 3810574 w 4542509"/>
              <a:gd name="connsiteY30" fmla="*/ 963862 h 5085386"/>
              <a:gd name="connsiteX31" fmla="*/ 3920259 w 4542509"/>
              <a:gd name="connsiteY31" fmla="*/ 856744 h 5085386"/>
              <a:gd name="connsiteX32" fmla="*/ 3732929 w 4542509"/>
              <a:gd name="connsiteY32" fmla="*/ 599300 h 5085386"/>
              <a:gd name="connsiteX33" fmla="*/ 3902212 w 4542509"/>
              <a:gd name="connsiteY33" fmla="*/ 83356 h 5085386"/>
              <a:gd name="connsiteX34" fmla="*/ 3407404 w 4542509"/>
              <a:gd name="connsiteY34" fmla="*/ 591125 h 5085386"/>
              <a:gd name="connsiteX35" fmla="*/ 2594068 w 4542509"/>
              <a:gd name="connsiteY35" fmla="*/ 588132 h 5085386"/>
              <a:gd name="connsiteX36" fmla="*/ 2119081 w 4542509"/>
              <a:gd name="connsiteY36" fmla="*/ 331891 h 5085386"/>
              <a:gd name="connsiteX37" fmla="*/ 2408248 w 4542509"/>
              <a:gd name="connsiteY37" fmla="*/ 397634 h 5085386"/>
              <a:gd name="connsiteX38" fmla="*/ 2594068 w 4542509"/>
              <a:gd name="connsiteY38" fmla="*/ 322746 h 5085386"/>
              <a:gd name="connsiteX39" fmla="*/ 2869360 w 4542509"/>
              <a:gd name="connsiteY39" fmla="*/ 267323 h 5085386"/>
              <a:gd name="connsiteX40" fmla="*/ 3246367 w 4542509"/>
              <a:gd name="connsiteY40" fmla="*/ 377099 h 5085386"/>
              <a:gd name="connsiteX41" fmla="*/ 3532816 w 4542509"/>
              <a:gd name="connsiteY41" fmla="*/ 134452 h 5085386"/>
              <a:gd name="connsiteX42" fmla="*/ 3766775 w 4542509"/>
              <a:gd name="connsiteY42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4487295 w 4542509"/>
              <a:gd name="connsiteY10" fmla="*/ 2289508 h 5085386"/>
              <a:gd name="connsiteX11" fmla="*/ 4473735 w 4542509"/>
              <a:gd name="connsiteY11" fmla="*/ 3170164 h 5085386"/>
              <a:gd name="connsiteX12" fmla="*/ 4218220 w 4542509"/>
              <a:gd name="connsiteY12" fmla="*/ 4035097 h 5085386"/>
              <a:gd name="connsiteX13" fmla="*/ 3546898 w 4542509"/>
              <a:gd name="connsiteY13" fmla="*/ 4695886 h 5085386"/>
              <a:gd name="connsiteX14" fmla="*/ 2875574 w 4542509"/>
              <a:gd name="connsiteY14" fmla="*/ 4938178 h 5085386"/>
              <a:gd name="connsiteX15" fmla="*/ 2177827 w 4542509"/>
              <a:gd name="connsiteY15" fmla="*/ 5034915 h 5085386"/>
              <a:gd name="connsiteX16" fmla="*/ 1865147 w 4542509"/>
              <a:gd name="connsiteY16" fmla="*/ 4478880 h 5085386"/>
              <a:gd name="connsiteX17" fmla="*/ 1518610 w 4542509"/>
              <a:gd name="connsiteY17" fmla="*/ 4243367 h 5085386"/>
              <a:gd name="connsiteX18" fmla="*/ 1327523 w 4542509"/>
              <a:gd name="connsiteY18" fmla="*/ 4336576 h 5085386"/>
              <a:gd name="connsiteX19" fmla="*/ 1205134 w 4542509"/>
              <a:gd name="connsiteY19" fmla="*/ 4657382 h 5085386"/>
              <a:gd name="connsiteX20" fmla="*/ 551518 w 4542509"/>
              <a:gd name="connsiteY20" fmla="*/ 4745844 h 5085386"/>
              <a:gd name="connsiteX21" fmla="*/ 388115 w 4542509"/>
              <a:gd name="connsiteY21" fmla="*/ 4568921 h 5085386"/>
              <a:gd name="connsiteX22" fmla="*/ 551519 w 4542509"/>
              <a:gd name="connsiteY22" fmla="*/ 4126611 h 5085386"/>
              <a:gd name="connsiteX23" fmla="*/ 143009 w 4542509"/>
              <a:gd name="connsiteY23" fmla="*/ 3772763 h 5085386"/>
              <a:gd name="connsiteX24" fmla="*/ 13808 w 4542509"/>
              <a:gd name="connsiteY24" fmla="*/ 3165874 h 5085386"/>
              <a:gd name="connsiteX25" fmla="*/ 1851539 w 4542509"/>
              <a:gd name="connsiteY25" fmla="*/ 2788467 h 5085386"/>
              <a:gd name="connsiteX26" fmla="*/ 1934326 w 4542509"/>
              <a:gd name="connsiteY26" fmla="*/ 2257053 h 5085386"/>
              <a:gd name="connsiteX27" fmla="*/ 2222102 w 4542509"/>
              <a:gd name="connsiteY27" fmla="*/ 1680443 h 5085386"/>
              <a:gd name="connsiteX28" fmla="*/ 2653767 w 4542509"/>
              <a:gd name="connsiteY28" fmla="*/ 1536291 h 5085386"/>
              <a:gd name="connsiteX29" fmla="*/ 3301264 w 4542509"/>
              <a:gd name="connsiteY29" fmla="*/ 1031758 h 5085386"/>
              <a:gd name="connsiteX30" fmla="*/ 3810574 w 4542509"/>
              <a:gd name="connsiteY30" fmla="*/ 963862 h 5085386"/>
              <a:gd name="connsiteX31" fmla="*/ 3920259 w 4542509"/>
              <a:gd name="connsiteY31" fmla="*/ 856744 h 5085386"/>
              <a:gd name="connsiteX32" fmla="*/ 3732929 w 4542509"/>
              <a:gd name="connsiteY32" fmla="*/ 599300 h 5085386"/>
              <a:gd name="connsiteX33" fmla="*/ 3902212 w 4542509"/>
              <a:gd name="connsiteY33" fmla="*/ 83356 h 5085386"/>
              <a:gd name="connsiteX34" fmla="*/ 3407404 w 4542509"/>
              <a:gd name="connsiteY34" fmla="*/ 591125 h 5085386"/>
              <a:gd name="connsiteX35" fmla="*/ 2594068 w 4542509"/>
              <a:gd name="connsiteY35" fmla="*/ 588132 h 5085386"/>
              <a:gd name="connsiteX36" fmla="*/ 2119081 w 4542509"/>
              <a:gd name="connsiteY36" fmla="*/ 331891 h 5085386"/>
              <a:gd name="connsiteX37" fmla="*/ 2408248 w 4542509"/>
              <a:gd name="connsiteY37" fmla="*/ 397634 h 5085386"/>
              <a:gd name="connsiteX38" fmla="*/ 2594068 w 4542509"/>
              <a:gd name="connsiteY38" fmla="*/ 322746 h 5085386"/>
              <a:gd name="connsiteX39" fmla="*/ 2869360 w 4542509"/>
              <a:gd name="connsiteY39" fmla="*/ 267323 h 5085386"/>
              <a:gd name="connsiteX40" fmla="*/ 3246367 w 4542509"/>
              <a:gd name="connsiteY40" fmla="*/ 377099 h 5085386"/>
              <a:gd name="connsiteX41" fmla="*/ 3532816 w 4542509"/>
              <a:gd name="connsiteY41" fmla="*/ 134452 h 5085386"/>
              <a:gd name="connsiteX42" fmla="*/ 3766775 w 4542509"/>
              <a:gd name="connsiteY42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4487295 w 4542509"/>
              <a:gd name="connsiteY10" fmla="*/ 2289508 h 5085386"/>
              <a:gd name="connsiteX11" fmla="*/ 4473735 w 4542509"/>
              <a:gd name="connsiteY11" fmla="*/ 3170164 h 5085386"/>
              <a:gd name="connsiteX12" fmla="*/ 4218220 w 4542509"/>
              <a:gd name="connsiteY12" fmla="*/ 4035097 h 5085386"/>
              <a:gd name="connsiteX13" fmla="*/ 3546898 w 4542509"/>
              <a:gd name="connsiteY13" fmla="*/ 4695886 h 5085386"/>
              <a:gd name="connsiteX14" fmla="*/ 2875574 w 4542509"/>
              <a:gd name="connsiteY14" fmla="*/ 4938178 h 5085386"/>
              <a:gd name="connsiteX15" fmla="*/ 2177827 w 4542509"/>
              <a:gd name="connsiteY15" fmla="*/ 5034915 h 5085386"/>
              <a:gd name="connsiteX16" fmla="*/ 1865147 w 4542509"/>
              <a:gd name="connsiteY16" fmla="*/ 4478880 h 5085386"/>
              <a:gd name="connsiteX17" fmla="*/ 1518610 w 4542509"/>
              <a:gd name="connsiteY17" fmla="*/ 4243367 h 5085386"/>
              <a:gd name="connsiteX18" fmla="*/ 1327523 w 4542509"/>
              <a:gd name="connsiteY18" fmla="*/ 4336576 h 5085386"/>
              <a:gd name="connsiteX19" fmla="*/ 1205134 w 4542509"/>
              <a:gd name="connsiteY19" fmla="*/ 4657382 h 5085386"/>
              <a:gd name="connsiteX20" fmla="*/ 551518 w 4542509"/>
              <a:gd name="connsiteY20" fmla="*/ 4745844 h 5085386"/>
              <a:gd name="connsiteX21" fmla="*/ 388115 w 4542509"/>
              <a:gd name="connsiteY21" fmla="*/ 4568921 h 5085386"/>
              <a:gd name="connsiteX22" fmla="*/ 551519 w 4542509"/>
              <a:gd name="connsiteY22" fmla="*/ 4126611 h 5085386"/>
              <a:gd name="connsiteX23" fmla="*/ 143009 w 4542509"/>
              <a:gd name="connsiteY23" fmla="*/ 3772763 h 5085386"/>
              <a:gd name="connsiteX24" fmla="*/ 13808 w 4542509"/>
              <a:gd name="connsiteY24" fmla="*/ 3165874 h 5085386"/>
              <a:gd name="connsiteX25" fmla="*/ 1851539 w 4542509"/>
              <a:gd name="connsiteY25" fmla="*/ 2788467 h 5085386"/>
              <a:gd name="connsiteX26" fmla="*/ 1934326 w 4542509"/>
              <a:gd name="connsiteY26" fmla="*/ 2257053 h 5085386"/>
              <a:gd name="connsiteX27" fmla="*/ 2222102 w 4542509"/>
              <a:gd name="connsiteY27" fmla="*/ 1680443 h 5085386"/>
              <a:gd name="connsiteX28" fmla="*/ 2653767 w 4542509"/>
              <a:gd name="connsiteY28" fmla="*/ 1536291 h 5085386"/>
              <a:gd name="connsiteX29" fmla="*/ 3301264 w 4542509"/>
              <a:gd name="connsiteY29" fmla="*/ 1031758 h 5085386"/>
              <a:gd name="connsiteX30" fmla="*/ 3810574 w 4542509"/>
              <a:gd name="connsiteY30" fmla="*/ 963862 h 5085386"/>
              <a:gd name="connsiteX31" fmla="*/ 3920259 w 4542509"/>
              <a:gd name="connsiteY31" fmla="*/ 856744 h 5085386"/>
              <a:gd name="connsiteX32" fmla="*/ 3732929 w 4542509"/>
              <a:gd name="connsiteY32" fmla="*/ 599300 h 5085386"/>
              <a:gd name="connsiteX33" fmla="*/ 3902212 w 4542509"/>
              <a:gd name="connsiteY33" fmla="*/ 83356 h 5085386"/>
              <a:gd name="connsiteX34" fmla="*/ 3407404 w 4542509"/>
              <a:gd name="connsiteY34" fmla="*/ 591125 h 5085386"/>
              <a:gd name="connsiteX35" fmla="*/ 2594068 w 4542509"/>
              <a:gd name="connsiteY35" fmla="*/ 588132 h 5085386"/>
              <a:gd name="connsiteX36" fmla="*/ 2119081 w 4542509"/>
              <a:gd name="connsiteY36" fmla="*/ 331891 h 5085386"/>
              <a:gd name="connsiteX37" fmla="*/ 2408248 w 4542509"/>
              <a:gd name="connsiteY37" fmla="*/ 397634 h 5085386"/>
              <a:gd name="connsiteX38" fmla="*/ 2594068 w 4542509"/>
              <a:gd name="connsiteY38" fmla="*/ 322746 h 5085386"/>
              <a:gd name="connsiteX39" fmla="*/ 2869360 w 4542509"/>
              <a:gd name="connsiteY39" fmla="*/ 267323 h 5085386"/>
              <a:gd name="connsiteX40" fmla="*/ 3246367 w 4542509"/>
              <a:gd name="connsiteY40" fmla="*/ 377099 h 5085386"/>
              <a:gd name="connsiteX41" fmla="*/ 3532816 w 4542509"/>
              <a:gd name="connsiteY41" fmla="*/ 134452 h 5085386"/>
              <a:gd name="connsiteX42" fmla="*/ 3766775 w 4542509"/>
              <a:gd name="connsiteY42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4487295 w 4542509"/>
              <a:gd name="connsiteY10" fmla="*/ 2289508 h 5085386"/>
              <a:gd name="connsiteX11" fmla="*/ 4473735 w 4542509"/>
              <a:gd name="connsiteY11" fmla="*/ 3170164 h 5085386"/>
              <a:gd name="connsiteX12" fmla="*/ 4218220 w 4542509"/>
              <a:gd name="connsiteY12" fmla="*/ 4035097 h 5085386"/>
              <a:gd name="connsiteX13" fmla="*/ 3546898 w 4542509"/>
              <a:gd name="connsiteY13" fmla="*/ 4695886 h 5085386"/>
              <a:gd name="connsiteX14" fmla="*/ 2875574 w 4542509"/>
              <a:gd name="connsiteY14" fmla="*/ 4938178 h 5085386"/>
              <a:gd name="connsiteX15" fmla="*/ 2177827 w 4542509"/>
              <a:gd name="connsiteY15" fmla="*/ 5034915 h 5085386"/>
              <a:gd name="connsiteX16" fmla="*/ 1865147 w 4542509"/>
              <a:gd name="connsiteY16" fmla="*/ 4478880 h 5085386"/>
              <a:gd name="connsiteX17" fmla="*/ 1518610 w 4542509"/>
              <a:gd name="connsiteY17" fmla="*/ 4243367 h 5085386"/>
              <a:gd name="connsiteX18" fmla="*/ 1327523 w 4542509"/>
              <a:gd name="connsiteY18" fmla="*/ 4336576 h 5085386"/>
              <a:gd name="connsiteX19" fmla="*/ 1205134 w 4542509"/>
              <a:gd name="connsiteY19" fmla="*/ 4657382 h 5085386"/>
              <a:gd name="connsiteX20" fmla="*/ 551518 w 4542509"/>
              <a:gd name="connsiteY20" fmla="*/ 4745844 h 5085386"/>
              <a:gd name="connsiteX21" fmla="*/ 388115 w 4542509"/>
              <a:gd name="connsiteY21" fmla="*/ 4568921 h 5085386"/>
              <a:gd name="connsiteX22" fmla="*/ 551519 w 4542509"/>
              <a:gd name="connsiteY22" fmla="*/ 4126611 h 5085386"/>
              <a:gd name="connsiteX23" fmla="*/ 143009 w 4542509"/>
              <a:gd name="connsiteY23" fmla="*/ 3772763 h 5085386"/>
              <a:gd name="connsiteX24" fmla="*/ 13808 w 4542509"/>
              <a:gd name="connsiteY24" fmla="*/ 3165874 h 5085386"/>
              <a:gd name="connsiteX25" fmla="*/ 1815515 w 4542509"/>
              <a:gd name="connsiteY25" fmla="*/ 2679254 h 5085386"/>
              <a:gd name="connsiteX26" fmla="*/ 1934326 w 4542509"/>
              <a:gd name="connsiteY26" fmla="*/ 2257053 h 5085386"/>
              <a:gd name="connsiteX27" fmla="*/ 2222102 w 4542509"/>
              <a:gd name="connsiteY27" fmla="*/ 1680443 h 5085386"/>
              <a:gd name="connsiteX28" fmla="*/ 2653767 w 4542509"/>
              <a:gd name="connsiteY28" fmla="*/ 1536291 h 5085386"/>
              <a:gd name="connsiteX29" fmla="*/ 3301264 w 4542509"/>
              <a:gd name="connsiteY29" fmla="*/ 1031758 h 5085386"/>
              <a:gd name="connsiteX30" fmla="*/ 3810574 w 4542509"/>
              <a:gd name="connsiteY30" fmla="*/ 963862 h 5085386"/>
              <a:gd name="connsiteX31" fmla="*/ 3920259 w 4542509"/>
              <a:gd name="connsiteY31" fmla="*/ 856744 h 5085386"/>
              <a:gd name="connsiteX32" fmla="*/ 3732929 w 4542509"/>
              <a:gd name="connsiteY32" fmla="*/ 599300 h 5085386"/>
              <a:gd name="connsiteX33" fmla="*/ 3902212 w 4542509"/>
              <a:gd name="connsiteY33" fmla="*/ 83356 h 5085386"/>
              <a:gd name="connsiteX34" fmla="*/ 3407404 w 4542509"/>
              <a:gd name="connsiteY34" fmla="*/ 591125 h 5085386"/>
              <a:gd name="connsiteX35" fmla="*/ 2594068 w 4542509"/>
              <a:gd name="connsiteY35" fmla="*/ 588132 h 5085386"/>
              <a:gd name="connsiteX36" fmla="*/ 2119081 w 4542509"/>
              <a:gd name="connsiteY36" fmla="*/ 331891 h 5085386"/>
              <a:gd name="connsiteX37" fmla="*/ 2408248 w 4542509"/>
              <a:gd name="connsiteY37" fmla="*/ 397634 h 5085386"/>
              <a:gd name="connsiteX38" fmla="*/ 2594068 w 4542509"/>
              <a:gd name="connsiteY38" fmla="*/ 322746 h 5085386"/>
              <a:gd name="connsiteX39" fmla="*/ 2869360 w 4542509"/>
              <a:gd name="connsiteY39" fmla="*/ 267323 h 5085386"/>
              <a:gd name="connsiteX40" fmla="*/ 3246367 w 4542509"/>
              <a:gd name="connsiteY40" fmla="*/ 377099 h 5085386"/>
              <a:gd name="connsiteX41" fmla="*/ 3532816 w 4542509"/>
              <a:gd name="connsiteY41" fmla="*/ 134452 h 5085386"/>
              <a:gd name="connsiteX42" fmla="*/ 3766775 w 4542509"/>
              <a:gd name="connsiteY42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4487295 w 4542509"/>
              <a:gd name="connsiteY10" fmla="*/ 2289508 h 5085386"/>
              <a:gd name="connsiteX11" fmla="*/ 4473735 w 4542509"/>
              <a:gd name="connsiteY11" fmla="*/ 3170164 h 5085386"/>
              <a:gd name="connsiteX12" fmla="*/ 4218220 w 4542509"/>
              <a:gd name="connsiteY12" fmla="*/ 4035097 h 5085386"/>
              <a:gd name="connsiteX13" fmla="*/ 3546898 w 4542509"/>
              <a:gd name="connsiteY13" fmla="*/ 4695886 h 5085386"/>
              <a:gd name="connsiteX14" fmla="*/ 2875574 w 4542509"/>
              <a:gd name="connsiteY14" fmla="*/ 4938178 h 5085386"/>
              <a:gd name="connsiteX15" fmla="*/ 2177827 w 4542509"/>
              <a:gd name="connsiteY15" fmla="*/ 5034915 h 5085386"/>
              <a:gd name="connsiteX16" fmla="*/ 1865147 w 4542509"/>
              <a:gd name="connsiteY16" fmla="*/ 4478880 h 5085386"/>
              <a:gd name="connsiteX17" fmla="*/ 1518610 w 4542509"/>
              <a:gd name="connsiteY17" fmla="*/ 4243367 h 5085386"/>
              <a:gd name="connsiteX18" fmla="*/ 1327523 w 4542509"/>
              <a:gd name="connsiteY18" fmla="*/ 4336576 h 5085386"/>
              <a:gd name="connsiteX19" fmla="*/ 1205134 w 4542509"/>
              <a:gd name="connsiteY19" fmla="*/ 4657382 h 5085386"/>
              <a:gd name="connsiteX20" fmla="*/ 551518 w 4542509"/>
              <a:gd name="connsiteY20" fmla="*/ 4745844 h 5085386"/>
              <a:gd name="connsiteX21" fmla="*/ 388115 w 4542509"/>
              <a:gd name="connsiteY21" fmla="*/ 4568921 h 5085386"/>
              <a:gd name="connsiteX22" fmla="*/ 551519 w 4542509"/>
              <a:gd name="connsiteY22" fmla="*/ 4126611 h 5085386"/>
              <a:gd name="connsiteX23" fmla="*/ 143009 w 4542509"/>
              <a:gd name="connsiteY23" fmla="*/ 3772763 h 5085386"/>
              <a:gd name="connsiteX24" fmla="*/ 13808 w 4542509"/>
              <a:gd name="connsiteY24" fmla="*/ 3165874 h 5085386"/>
              <a:gd name="connsiteX25" fmla="*/ 1815515 w 4542509"/>
              <a:gd name="connsiteY25" fmla="*/ 2679254 h 5085386"/>
              <a:gd name="connsiteX26" fmla="*/ 1934326 w 4542509"/>
              <a:gd name="connsiteY26" fmla="*/ 2257053 h 5085386"/>
              <a:gd name="connsiteX27" fmla="*/ 2222102 w 4542509"/>
              <a:gd name="connsiteY27" fmla="*/ 1680443 h 5085386"/>
              <a:gd name="connsiteX28" fmla="*/ 2653767 w 4542509"/>
              <a:gd name="connsiteY28" fmla="*/ 1536291 h 5085386"/>
              <a:gd name="connsiteX29" fmla="*/ 3301264 w 4542509"/>
              <a:gd name="connsiteY29" fmla="*/ 1031758 h 5085386"/>
              <a:gd name="connsiteX30" fmla="*/ 3810574 w 4542509"/>
              <a:gd name="connsiteY30" fmla="*/ 963862 h 5085386"/>
              <a:gd name="connsiteX31" fmla="*/ 3920259 w 4542509"/>
              <a:gd name="connsiteY31" fmla="*/ 856744 h 5085386"/>
              <a:gd name="connsiteX32" fmla="*/ 3732929 w 4542509"/>
              <a:gd name="connsiteY32" fmla="*/ 599300 h 5085386"/>
              <a:gd name="connsiteX33" fmla="*/ 3902212 w 4542509"/>
              <a:gd name="connsiteY33" fmla="*/ 83356 h 5085386"/>
              <a:gd name="connsiteX34" fmla="*/ 3407404 w 4542509"/>
              <a:gd name="connsiteY34" fmla="*/ 591125 h 5085386"/>
              <a:gd name="connsiteX35" fmla="*/ 2594068 w 4542509"/>
              <a:gd name="connsiteY35" fmla="*/ 588132 h 5085386"/>
              <a:gd name="connsiteX36" fmla="*/ 2119081 w 4542509"/>
              <a:gd name="connsiteY36" fmla="*/ 331891 h 5085386"/>
              <a:gd name="connsiteX37" fmla="*/ 2408248 w 4542509"/>
              <a:gd name="connsiteY37" fmla="*/ 397634 h 5085386"/>
              <a:gd name="connsiteX38" fmla="*/ 2594068 w 4542509"/>
              <a:gd name="connsiteY38" fmla="*/ 322746 h 5085386"/>
              <a:gd name="connsiteX39" fmla="*/ 2869360 w 4542509"/>
              <a:gd name="connsiteY39" fmla="*/ 267323 h 5085386"/>
              <a:gd name="connsiteX40" fmla="*/ 3246367 w 4542509"/>
              <a:gd name="connsiteY40" fmla="*/ 377099 h 5085386"/>
              <a:gd name="connsiteX41" fmla="*/ 3532816 w 4542509"/>
              <a:gd name="connsiteY41" fmla="*/ 134452 h 5085386"/>
              <a:gd name="connsiteX42" fmla="*/ 3766775 w 4542509"/>
              <a:gd name="connsiteY42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4487295 w 4542509"/>
              <a:gd name="connsiteY10" fmla="*/ 2289508 h 5085386"/>
              <a:gd name="connsiteX11" fmla="*/ 4473735 w 4542509"/>
              <a:gd name="connsiteY11" fmla="*/ 3170164 h 5085386"/>
              <a:gd name="connsiteX12" fmla="*/ 4218220 w 4542509"/>
              <a:gd name="connsiteY12" fmla="*/ 4035097 h 5085386"/>
              <a:gd name="connsiteX13" fmla="*/ 3546898 w 4542509"/>
              <a:gd name="connsiteY13" fmla="*/ 4695886 h 5085386"/>
              <a:gd name="connsiteX14" fmla="*/ 2875574 w 4542509"/>
              <a:gd name="connsiteY14" fmla="*/ 4938178 h 5085386"/>
              <a:gd name="connsiteX15" fmla="*/ 2177827 w 4542509"/>
              <a:gd name="connsiteY15" fmla="*/ 5034915 h 5085386"/>
              <a:gd name="connsiteX16" fmla="*/ 1865147 w 4542509"/>
              <a:gd name="connsiteY16" fmla="*/ 4478880 h 5085386"/>
              <a:gd name="connsiteX17" fmla="*/ 1518610 w 4542509"/>
              <a:gd name="connsiteY17" fmla="*/ 4243367 h 5085386"/>
              <a:gd name="connsiteX18" fmla="*/ 1327523 w 4542509"/>
              <a:gd name="connsiteY18" fmla="*/ 4336576 h 5085386"/>
              <a:gd name="connsiteX19" fmla="*/ 1205134 w 4542509"/>
              <a:gd name="connsiteY19" fmla="*/ 4657382 h 5085386"/>
              <a:gd name="connsiteX20" fmla="*/ 551518 w 4542509"/>
              <a:gd name="connsiteY20" fmla="*/ 4745844 h 5085386"/>
              <a:gd name="connsiteX21" fmla="*/ 388115 w 4542509"/>
              <a:gd name="connsiteY21" fmla="*/ 4568921 h 5085386"/>
              <a:gd name="connsiteX22" fmla="*/ 551519 w 4542509"/>
              <a:gd name="connsiteY22" fmla="*/ 4126611 h 5085386"/>
              <a:gd name="connsiteX23" fmla="*/ 143009 w 4542509"/>
              <a:gd name="connsiteY23" fmla="*/ 3772763 h 5085386"/>
              <a:gd name="connsiteX24" fmla="*/ 13808 w 4542509"/>
              <a:gd name="connsiteY24" fmla="*/ 3165874 h 5085386"/>
              <a:gd name="connsiteX25" fmla="*/ 1837130 w 4542509"/>
              <a:gd name="connsiteY25" fmla="*/ 2796269 h 5085386"/>
              <a:gd name="connsiteX26" fmla="*/ 1934326 w 4542509"/>
              <a:gd name="connsiteY26" fmla="*/ 2257053 h 5085386"/>
              <a:gd name="connsiteX27" fmla="*/ 2222102 w 4542509"/>
              <a:gd name="connsiteY27" fmla="*/ 1680443 h 5085386"/>
              <a:gd name="connsiteX28" fmla="*/ 2653767 w 4542509"/>
              <a:gd name="connsiteY28" fmla="*/ 1536291 h 5085386"/>
              <a:gd name="connsiteX29" fmla="*/ 3301264 w 4542509"/>
              <a:gd name="connsiteY29" fmla="*/ 1031758 h 5085386"/>
              <a:gd name="connsiteX30" fmla="*/ 3810574 w 4542509"/>
              <a:gd name="connsiteY30" fmla="*/ 963862 h 5085386"/>
              <a:gd name="connsiteX31" fmla="*/ 3920259 w 4542509"/>
              <a:gd name="connsiteY31" fmla="*/ 856744 h 5085386"/>
              <a:gd name="connsiteX32" fmla="*/ 3732929 w 4542509"/>
              <a:gd name="connsiteY32" fmla="*/ 599300 h 5085386"/>
              <a:gd name="connsiteX33" fmla="*/ 3902212 w 4542509"/>
              <a:gd name="connsiteY33" fmla="*/ 83356 h 5085386"/>
              <a:gd name="connsiteX34" fmla="*/ 3407404 w 4542509"/>
              <a:gd name="connsiteY34" fmla="*/ 591125 h 5085386"/>
              <a:gd name="connsiteX35" fmla="*/ 2594068 w 4542509"/>
              <a:gd name="connsiteY35" fmla="*/ 588132 h 5085386"/>
              <a:gd name="connsiteX36" fmla="*/ 2119081 w 4542509"/>
              <a:gd name="connsiteY36" fmla="*/ 331891 h 5085386"/>
              <a:gd name="connsiteX37" fmla="*/ 2408248 w 4542509"/>
              <a:gd name="connsiteY37" fmla="*/ 397634 h 5085386"/>
              <a:gd name="connsiteX38" fmla="*/ 2594068 w 4542509"/>
              <a:gd name="connsiteY38" fmla="*/ 322746 h 5085386"/>
              <a:gd name="connsiteX39" fmla="*/ 2869360 w 4542509"/>
              <a:gd name="connsiteY39" fmla="*/ 267323 h 5085386"/>
              <a:gd name="connsiteX40" fmla="*/ 3246367 w 4542509"/>
              <a:gd name="connsiteY40" fmla="*/ 377099 h 5085386"/>
              <a:gd name="connsiteX41" fmla="*/ 3532816 w 4542509"/>
              <a:gd name="connsiteY41" fmla="*/ 134452 h 5085386"/>
              <a:gd name="connsiteX42" fmla="*/ 3766775 w 4542509"/>
              <a:gd name="connsiteY42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3382511 w 4542509"/>
              <a:gd name="connsiteY10" fmla="*/ 2569162 h 5085386"/>
              <a:gd name="connsiteX11" fmla="*/ 4487295 w 4542509"/>
              <a:gd name="connsiteY11" fmla="*/ 2289508 h 5085386"/>
              <a:gd name="connsiteX12" fmla="*/ 4473735 w 4542509"/>
              <a:gd name="connsiteY12" fmla="*/ 3170164 h 5085386"/>
              <a:gd name="connsiteX13" fmla="*/ 4218220 w 4542509"/>
              <a:gd name="connsiteY13" fmla="*/ 4035097 h 5085386"/>
              <a:gd name="connsiteX14" fmla="*/ 3546898 w 4542509"/>
              <a:gd name="connsiteY14" fmla="*/ 4695886 h 5085386"/>
              <a:gd name="connsiteX15" fmla="*/ 2875574 w 4542509"/>
              <a:gd name="connsiteY15" fmla="*/ 4938178 h 5085386"/>
              <a:gd name="connsiteX16" fmla="*/ 2177827 w 4542509"/>
              <a:gd name="connsiteY16" fmla="*/ 5034915 h 5085386"/>
              <a:gd name="connsiteX17" fmla="*/ 1865147 w 4542509"/>
              <a:gd name="connsiteY17" fmla="*/ 4478880 h 5085386"/>
              <a:gd name="connsiteX18" fmla="*/ 1518610 w 4542509"/>
              <a:gd name="connsiteY18" fmla="*/ 4243367 h 5085386"/>
              <a:gd name="connsiteX19" fmla="*/ 1327523 w 4542509"/>
              <a:gd name="connsiteY19" fmla="*/ 4336576 h 5085386"/>
              <a:gd name="connsiteX20" fmla="*/ 1205134 w 4542509"/>
              <a:gd name="connsiteY20" fmla="*/ 4657382 h 5085386"/>
              <a:gd name="connsiteX21" fmla="*/ 551518 w 4542509"/>
              <a:gd name="connsiteY21" fmla="*/ 4745844 h 5085386"/>
              <a:gd name="connsiteX22" fmla="*/ 388115 w 4542509"/>
              <a:gd name="connsiteY22" fmla="*/ 4568921 h 5085386"/>
              <a:gd name="connsiteX23" fmla="*/ 551519 w 4542509"/>
              <a:gd name="connsiteY23" fmla="*/ 4126611 h 5085386"/>
              <a:gd name="connsiteX24" fmla="*/ 143009 w 4542509"/>
              <a:gd name="connsiteY24" fmla="*/ 3772763 h 5085386"/>
              <a:gd name="connsiteX25" fmla="*/ 13808 w 4542509"/>
              <a:gd name="connsiteY25" fmla="*/ 3165874 h 5085386"/>
              <a:gd name="connsiteX26" fmla="*/ 1837130 w 4542509"/>
              <a:gd name="connsiteY26" fmla="*/ 2796269 h 5085386"/>
              <a:gd name="connsiteX27" fmla="*/ 1934326 w 4542509"/>
              <a:gd name="connsiteY27" fmla="*/ 2257053 h 5085386"/>
              <a:gd name="connsiteX28" fmla="*/ 2222102 w 4542509"/>
              <a:gd name="connsiteY28" fmla="*/ 1680443 h 5085386"/>
              <a:gd name="connsiteX29" fmla="*/ 2653767 w 4542509"/>
              <a:gd name="connsiteY29" fmla="*/ 1536291 h 5085386"/>
              <a:gd name="connsiteX30" fmla="*/ 3301264 w 4542509"/>
              <a:gd name="connsiteY30" fmla="*/ 1031758 h 5085386"/>
              <a:gd name="connsiteX31" fmla="*/ 3810574 w 4542509"/>
              <a:gd name="connsiteY31" fmla="*/ 963862 h 5085386"/>
              <a:gd name="connsiteX32" fmla="*/ 3920259 w 4542509"/>
              <a:gd name="connsiteY32" fmla="*/ 856744 h 5085386"/>
              <a:gd name="connsiteX33" fmla="*/ 3732929 w 4542509"/>
              <a:gd name="connsiteY33" fmla="*/ 599300 h 5085386"/>
              <a:gd name="connsiteX34" fmla="*/ 3902212 w 4542509"/>
              <a:gd name="connsiteY34" fmla="*/ 83356 h 5085386"/>
              <a:gd name="connsiteX35" fmla="*/ 3407404 w 4542509"/>
              <a:gd name="connsiteY35" fmla="*/ 591125 h 5085386"/>
              <a:gd name="connsiteX36" fmla="*/ 2594068 w 4542509"/>
              <a:gd name="connsiteY36" fmla="*/ 588132 h 5085386"/>
              <a:gd name="connsiteX37" fmla="*/ 2119081 w 4542509"/>
              <a:gd name="connsiteY37" fmla="*/ 331891 h 5085386"/>
              <a:gd name="connsiteX38" fmla="*/ 2408248 w 4542509"/>
              <a:gd name="connsiteY38" fmla="*/ 397634 h 5085386"/>
              <a:gd name="connsiteX39" fmla="*/ 2594068 w 4542509"/>
              <a:gd name="connsiteY39" fmla="*/ 322746 h 5085386"/>
              <a:gd name="connsiteX40" fmla="*/ 2869360 w 4542509"/>
              <a:gd name="connsiteY40" fmla="*/ 267323 h 5085386"/>
              <a:gd name="connsiteX41" fmla="*/ 3246367 w 4542509"/>
              <a:gd name="connsiteY41" fmla="*/ 377099 h 5085386"/>
              <a:gd name="connsiteX42" fmla="*/ 3532816 w 4542509"/>
              <a:gd name="connsiteY42" fmla="*/ 134452 h 5085386"/>
              <a:gd name="connsiteX43" fmla="*/ 3766775 w 4542509"/>
              <a:gd name="connsiteY43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3382511 w 4542509"/>
              <a:gd name="connsiteY10" fmla="*/ 2569162 h 5085386"/>
              <a:gd name="connsiteX11" fmla="*/ 3973309 w 4542509"/>
              <a:gd name="connsiteY11" fmla="*/ 2350734 h 5085386"/>
              <a:gd name="connsiteX12" fmla="*/ 4487295 w 4542509"/>
              <a:gd name="connsiteY12" fmla="*/ 2289508 h 5085386"/>
              <a:gd name="connsiteX13" fmla="*/ 4473735 w 4542509"/>
              <a:gd name="connsiteY13" fmla="*/ 3170164 h 5085386"/>
              <a:gd name="connsiteX14" fmla="*/ 4218220 w 4542509"/>
              <a:gd name="connsiteY14" fmla="*/ 4035097 h 5085386"/>
              <a:gd name="connsiteX15" fmla="*/ 3546898 w 4542509"/>
              <a:gd name="connsiteY15" fmla="*/ 4695886 h 5085386"/>
              <a:gd name="connsiteX16" fmla="*/ 2875574 w 4542509"/>
              <a:gd name="connsiteY16" fmla="*/ 4938178 h 5085386"/>
              <a:gd name="connsiteX17" fmla="*/ 2177827 w 4542509"/>
              <a:gd name="connsiteY17" fmla="*/ 5034915 h 5085386"/>
              <a:gd name="connsiteX18" fmla="*/ 1865147 w 4542509"/>
              <a:gd name="connsiteY18" fmla="*/ 4478880 h 5085386"/>
              <a:gd name="connsiteX19" fmla="*/ 1518610 w 4542509"/>
              <a:gd name="connsiteY19" fmla="*/ 4243367 h 5085386"/>
              <a:gd name="connsiteX20" fmla="*/ 1327523 w 4542509"/>
              <a:gd name="connsiteY20" fmla="*/ 4336576 h 5085386"/>
              <a:gd name="connsiteX21" fmla="*/ 1205134 w 4542509"/>
              <a:gd name="connsiteY21" fmla="*/ 4657382 h 5085386"/>
              <a:gd name="connsiteX22" fmla="*/ 551518 w 4542509"/>
              <a:gd name="connsiteY22" fmla="*/ 4745844 h 5085386"/>
              <a:gd name="connsiteX23" fmla="*/ 388115 w 4542509"/>
              <a:gd name="connsiteY23" fmla="*/ 4568921 h 5085386"/>
              <a:gd name="connsiteX24" fmla="*/ 551519 w 4542509"/>
              <a:gd name="connsiteY24" fmla="*/ 4126611 h 5085386"/>
              <a:gd name="connsiteX25" fmla="*/ 143009 w 4542509"/>
              <a:gd name="connsiteY25" fmla="*/ 3772763 h 5085386"/>
              <a:gd name="connsiteX26" fmla="*/ 13808 w 4542509"/>
              <a:gd name="connsiteY26" fmla="*/ 3165874 h 5085386"/>
              <a:gd name="connsiteX27" fmla="*/ 1837130 w 4542509"/>
              <a:gd name="connsiteY27" fmla="*/ 2796269 h 5085386"/>
              <a:gd name="connsiteX28" fmla="*/ 1934326 w 4542509"/>
              <a:gd name="connsiteY28" fmla="*/ 2257053 h 5085386"/>
              <a:gd name="connsiteX29" fmla="*/ 2222102 w 4542509"/>
              <a:gd name="connsiteY29" fmla="*/ 1680443 h 5085386"/>
              <a:gd name="connsiteX30" fmla="*/ 2653767 w 4542509"/>
              <a:gd name="connsiteY30" fmla="*/ 1536291 h 5085386"/>
              <a:gd name="connsiteX31" fmla="*/ 3301264 w 4542509"/>
              <a:gd name="connsiteY31" fmla="*/ 1031758 h 5085386"/>
              <a:gd name="connsiteX32" fmla="*/ 3810574 w 4542509"/>
              <a:gd name="connsiteY32" fmla="*/ 963862 h 5085386"/>
              <a:gd name="connsiteX33" fmla="*/ 3920259 w 4542509"/>
              <a:gd name="connsiteY33" fmla="*/ 856744 h 5085386"/>
              <a:gd name="connsiteX34" fmla="*/ 3732929 w 4542509"/>
              <a:gd name="connsiteY34" fmla="*/ 599300 h 5085386"/>
              <a:gd name="connsiteX35" fmla="*/ 3902212 w 4542509"/>
              <a:gd name="connsiteY35" fmla="*/ 83356 h 5085386"/>
              <a:gd name="connsiteX36" fmla="*/ 3407404 w 4542509"/>
              <a:gd name="connsiteY36" fmla="*/ 591125 h 5085386"/>
              <a:gd name="connsiteX37" fmla="*/ 2594068 w 4542509"/>
              <a:gd name="connsiteY37" fmla="*/ 588132 h 5085386"/>
              <a:gd name="connsiteX38" fmla="*/ 2119081 w 4542509"/>
              <a:gd name="connsiteY38" fmla="*/ 331891 h 5085386"/>
              <a:gd name="connsiteX39" fmla="*/ 2408248 w 4542509"/>
              <a:gd name="connsiteY39" fmla="*/ 397634 h 5085386"/>
              <a:gd name="connsiteX40" fmla="*/ 2594068 w 4542509"/>
              <a:gd name="connsiteY40" fmla="*/ 322746 h 5085386"/>
              <a:gd name="connsiteX41" fmla="*/ 2869360 w 4542509"/>
              <a:gd name="connsiteY41" fmla="*/ 267323 h 5085386"/>
              <a:gd name="connsiteX42" fmla="*/ 3246367 w 4542509"/>
              <a:gd name="connsiteY42" fmla="*/ 377099 h 5085386"/>
              <a:gd name="connsiteX43" fmla="*/ 3532816 w 4542509"/>
              <a:gd name="connsiteY43" fmla="*/ 134452 h 5085386"/>
              <a:gd name="connsiteX44" fmla="*/ 3766775 w 4542509"/>
              <a:gd name="connsiteY44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3382511 w 4542509"/>
              <a:gd name="connsiteY10" fmla="*/ 2569162 h 5085386"/>
              <a:gd name="connsiteX11" fmla="*/ 3973309 w 4542509"/>
              <a:gd name="connsiteY11" fmla="*/ 2350734 h 5085386"/>
              <a:gd name="connsiteX12" fmla="*/ 4487295 w 4542509"/>
              <a:gd name="connsiteY12" fmla="*/ 2289508 h 5085386"/>
              <a:gd name="connsiteX13" fmla="*/ 4473735 w 4542509"/>
              <a:gd name="connsiteY13" fmla="*/ 3170164 h 5085386"/>
              <a:gd name="connsiteX14" fmla="*/ 4218220 w 4542509"/>
              <a:gd name="connsiteY14" fmla="*/ 4035097 h 5085386"/>
              <a:gd name="connsiteX15" fmla="*/ 3546898 w 4542509"/>
              <a:gd name="connsiteY15" fmla="*/ 4695886 h 5085386"/>
              <a:gd name="connsiteX16" fmla="*/ 2875574 w 4542509"/>
              <a:gd name="connsiteY16" fmla="*/ 4938178 h 5085386"/>
              <a:gd name="connsiteX17" fmla="*/ 2177827 w 4542509"/>
              <a:gd name="connsiteY17" fmla="*/ 5034915 h 5085386"/>
              <a:gd name="connsiteX18" fmla="*/ 1865147 w 4542509"/>
              <a:gd name="connsiteY18" fmla="*/ 4478880 h 5085386"/>
              <a:gd name="connsiteX19" fmla="*/ 1518610 w 4542509"/>
              <a:gd name="connsiteY19" fmla="*/ 4243367 h 5085386"/>
              <a:gd name="connsiteX20" fmla="*/ 1327523 w 4542509"/>
              <a:gd name="connsiteY20" fmla="*/ 4336576 h 5085386"/>
              <a:gd name="connsiteX21" fmla="*/ 1205134 w 4542509"/>
              <a:gd name="connsiteY21" fmla="*/ 4657382 h 5085386"/>
              <a:gd name="connsiteX22" fmla="*/ 551518 w 4542509"/>
              <a:gd name="connsiteY22" fmla="*/ 4745844 h 5085386"/>
              <a:gd name="connsiteX23" fmla="*/ 388115 w 4542509"/>
              <a:gd name="connsiteY23" fmla="*/ 4568921 h 5085386"/>
              <a:gd name="connsiteX24" fmla="*/ 551519 w 4542509"/>
              <a:gd name="connsiteY24" fmla="*/ 4126611 h 5085386"/>
              <a:gd name="connsiteX25" fmla="*/ 143009 w 4542509"/>
              <a:gd name="connsiteY25" fmla="*/ 3772763 h 5085386"/>
              <a:gd name="connsiteX26" fmla="*/ 13808 w 4542509"/>
              <a:gd name="connsiteY26" fmla="*/ 3165874 h 5085386"/>
              <a:gd name="connsiteX27" fmla="*/ 1837130 w 4542509"/>
              <a:gd name="connsiteY27" fmla="*/ 2796269 h 5085386"/>
              <a:gd name="connsiteX28" fmla="*/ 1934326 w 4542509"/>
              <a:gd name="connsiteY28" fmla="*/ 2257053 h 5085386"/>
              <a:gd name="connsiteX29" fmla="*/ 2222102 w 4542509"/>
              <a:gd name="connsiteY29" fmla="*/ 1680443 h 5085386"/>
              <a:gd name="connsiteX30" fmla="*/ 2653767 w 4542509"/>
              <a:gd name="connsiteY30" fmla="*/ 1536291 h 5085386"/>
              <a:gd name="connsiteX31" fmla="*/ 3301264 w 4542509"/>
              <a:gd name="connsiteY31" fmla="*/ 1031758 h 5085386"/>
              <a:gd name="connsiteX32" fmla="*/ 3810574 w 4542509"/>
              <a:gd name="connsiteY32" fmla="*/ 963862 h 5085386"/>
              <a:gd name="connsiteX33" fmla="*/ 3920259 w 4542509"/>
              <a:gd name="connsiteY33" fmla="*/ 856744 h 5085386"/>
              <a:gd name="connsiteX34" fmla="*/ 3732929 w 4542509"/>
              <a:gd name="connsiteY34" fmla="*/ 599300 h 5085386"/>
              <a:gd name="connsiteX35" fmla="*/ 3902212 w 4542509"/>
              <a:gd name="connsiteY35" fmla="*/ 83356 h 5085386"/>
              <a:gd name="connsiteX36" fmla="*/ 3407404 w 4542509"/>
              <a:gd name="connsiteY36" fmla="*/ 591125 h 5085386"/>
              <a:gd name="connsiteX37" fmla="*/ 2594068 w 4542509"/>
              <a:gd name="connsiteY37" fmla="*/ 588132 h 5085386"/>
              <a:gd name="connsiteX38" fmla="*/ 2119081 w 4542509"/>
              <a:gd name="connsiteY38" fmla="*/ 331891 h 5085386"/>
              <a:gd name="connsiteX39" fmla="*/ 2408248 w 4542509"/>
              <a:gd name="connsiteY39" fmla="*/ 397634 h 5085386"/>
              <a:gd name="connsiteX40" fmla="*/ 2594068 w 4542509"/>
              <a:gd name="connsiteY40" fmla="*/ 322746 h 5085386"/>
              <a:gd name="connsiteX41" fmla="*/ 2869360 w 4542509"/>
              <a:gd name="connsiteY41" fmla="*/ 267323 h 5085386"/>
              <a:gd name="connsiteX42" fmla="*/ 3246367 w 4542509"/>
              <a:gd name="connsiteY42" fmla="*/ 377099 h 5085386"/>
              <a:gd name="connsiteX43" fmla="*/ 3532816 w 4542509"/>
              <a:gd name="connsiteY43" fmla="*/ 134452 h 5085386"/>
              <a:gd name="connsiteX44" fmla="*/ 3766775 w 4542509"/>
              <a:gd name="connsiteY44" fmla="*/ 0 h 5085386"/>
              <a:gd name="connsiteX0" fmla="*/ 4067045 w 4542509"/>
              <a:gd name="connsiteY0" fmla="*/ 87091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799684 w 4542509"/>
              <a:gd name="connsiteY4" fmla="*/ 1502270 h 5085386"/>
              <a:gd name="connsiteX5" fmla="*/ 3218017 w 4542509"/>
              <a:gd name="connsiteY5" fmla="*/ 1813649 h 5085386"/>
              <a:gd name="connsiteX6" fmla="*/ 2598399 w 4542509"/>
              <a:gd name="connsiteY6" fmla="*/ 2055479 h 5085386"/>
              <a:gd name="connsiteX7" fmla="*/ 2396663 w 4542509"/>
              <a:gd name="connsiteY7" fmla="*/ 2492335 h 5085386"/>
              <a:gd name="connsiteX8" fmla="*/ 1935100 w 4542509"/>
              <a:gd name="connsiteY8" fmla="*/ 2823119 h 5085386"/>
              <a:gd name="connsiteX9" fmla="*/ 2748484 w 4542509"/>
              <a:gd name="connsiteY9" fmla="*/ 2756385 h 5085386"/>
              <a:gd name="connsiteX10" fmla="*/ 3382511 w 4542509"/>
              <a:gd name="connsiteY10" fmla="*/ 2569162 h 5085386"/>
              <a:gd name="connsiteX11" fmla="*/ 3973309 w 4542509"/>
              <a:gd name="connsiteY11" fmla="*/ 2350734 h 5085386"/>
              <a:gd name="connsiteX12" fmla="*/ 3973309 w 4542509"/>
              <a:gd name="connsiteY12" fmla="*/ 2350734 h 5085386"/>
              <a:gd name="connsiteX13" fmla="*/ 4487295 w 4542509"/>
              <a:gd name="connsiteY13" fmla="*/ 2289508 h 5085386"/>
              <a:gd name="connsiteX14" fmla="*/ 4473735 w 4542509"/>
              <a:gd name="connsiteY14" fmla="*/ 3170164 h 5085386"/>
              <a:gd name="connsiteX15" fmla="*/ 4218220 w 4542509"/>
              <a:gd name="connsiteY15" fmla="*/ 4035097 h 5085386"/>
              <a:gd name="connsiteX16" fmla="*/ 3546898 w 4542509"/>
              <a:gd name="connsiteY16" fmla="*/ 4695886 h 5085386"/>
              <a:gd name="connsiteX17" fmla="*/ 2875574 w 4542509"/>
              <a:gd name="connsiteY17" fmla="*/ 4938178 h 5085386"/>
              <a:gd name="connsiteX18" fmla="*/ 2177827 w 4542509"/>
              <a:gd name="connsiteY18" fmla="*/ 5034915 h 5085386"/>
              <a:gd name="connsiteX19" fmla="*/ 1865147 w 4542509"/>
              <a:gd name="connsiteY19" fmla="*/ 4478880 h 5085386"/>
              <a:gd name="connsiteX20" fmla="*/ 1518610 w 4542509"/>
              <a:gd name="connsiteY20" fmla="*/ 4243367 h 5085386"/>
              <a:gd name="connsiteX21" fmla="*/ 1327523 w 4542509"/>
              <a:gd name="connsiteY21" fmla="*/ 4336576 h 5085386"/>
              <a:gd name="connsiteX22" fmla="*/ 1205134 w 4542509"/>
              <a:gd name="connsiteY22" fmla="*/ 4657382 h 5085386"/>
              <a:gd name="connsiteX23" fmla="*/ 551518 w 4542509"/>
              <a:gd name="connsiteY23" fmla="*/ 4745844 h 5085386"/>
              <a:gd name="connsiteX24" fmla="*/ 388115 w 4542509"/>
              <a:gd name="connsiteY24" fmla="*/ 4568921 h 5085386"/>
              <a:gd name="connsiteX25" fmla="*/ 551519 w 4542509"/>
              <a:gd name="connsiteY25" fmla="*/ 4126611 h 5085386"/>
              <a:gd name="connsiteX26" fmla="*/ 143009 w 4542509"/>
              <a:gd name="connsiteY26" fmla="*/ 3772763 h 5085386"/>
              <a:gd name="connsiteX27" fmla="*/ 13808 w 4542509"/>
              <a:gd name="connsiteY27" fmla="*/ 3165874 h 5085386"/>
              <a:gd name="connsiteX28" fmla="*/ 1837130 w 4542509"/>
              <a:gd name="connsiteY28" fmla="*/ 2796269 h 5085386"/>
              <a:gd name="connsiteX29" fmla="*/ 1934326 w 4542509"/>
              <a:gd name="connsiteY29" fmla="*/ 2257053 h 5085386"/>
              <a:gd name="connsiteX30" fmla="*/ 2222102 w 4542509"/>
              <a:gd name="connsiteY30" fmla="*/ 1680443 h 5085386"/>
              <a:gd name="connsiteX31" fmla="*/ 2653767 w 4542509"/>
              <a:gd name="connsiteY31" fmla="*/ 1536291 h 5085386"/>
              <a:gd name="connsiteX32" fmla="*/ 3301264 w 4542509"/>
              <a:gd name="connsiteY32" fmla="*/ 1031758 h 5085386"/>
              <a:gd name="connsiteX33" fmla="*/ 3810574 w 4542509"/>
              <a:gd name="connsiteY33" fmla="*/ 963862 h 5085386"/>
              <a:gd name="connsiteX34" fmla="*/ 3920259 w 4542509"/>
              <a:gd name="connsiteY34" fmla="*/ 856744 h 5085386"/>
              <a:gd name="connsiteX35" fmla="*/ 3732929 w 4542509"/>
              <a:gd name="connsiteY35" fmla="*/ 599300 h 5085386"/>
              <a:gd name="connsiteX36" fmla="*/ 3902212 w 4542509"/>
              <a:gd name="connsiteY36" fmla="*/ 83356 h 5085386"/>
              <a:gd name="connsiteX37" fmla="*/ 3407404 w 4542509"/>
              <a:gd name="connsiteY37" fmla="*/ 591125 h 5085386"/>
              <a:gd name="connsiteX38" fmla="*/ 2594068 w 4542509"/>
              <a:gd name="connsiteY38" fmla="*/ 588132 h 5085386"/>
              <a:gd name="connsiteX39" fmla="*/ 2119081 w 4542509"/>
              <a:gd name="connsiteY39" fmla="*/ 331891 h 5085386"/>
              <a:gd name="connsiteX40" fmla="*/ 2408248 w 4542509"/>
              <a:gd name="connsiteY40" fmla="*/ 397634 h 5085386"/>
              <a:gd name="connsiteX41" fmla="*/ 2594068 w 4542509"/>
              <a:gd name="connsiteY41" fmla="*/ 322746 h 5085386"/>
              <a:gd name="connsiteX42" fmla="*/ 2869360 w 4542509"/>
              <a:gd name="connsiteY42" fmla="*/ 267323 h 5085386"/>
              <a:gd name="connsiteX43" fmla="*/ 3246367 w 4542509"/>
              <a:gd name="connsiteY43" fmla="*/ 377099 h 5085386"/>
              <a:gd name="connsiteX44" fmla="*/ 3532816 w 4542509"/>
              <a:gd name="connsiteY44" fmla="*/ 134452 h 5085386"/>
              <a:gd name="connsiteX45" fmla="*/ 3766775 w 4542509"/>
              <a:gd name="connsiteY45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48484 w 4609691"/>
              <a:gd name="connsiteY9" fmla="*/ 2756385 h 5085386"/>
              <a:gd name="connsiteX10" fmla="*/ 3382511 w 4609691"/>
              <a:gd name="connsiteY10" fmla="*/ 2569162 h 5085386"/>
              <a:gd name="connsiteX11" fmla="*/ 3973309 w 4609691"/>
              <a:gd name="connsiteY11" fmla="*/ 2350734 h 5085386"/>
              <a:gd name="connsiteX12" fmla="*/ 4592927 w 4609691"/>
              <a:gd name="connsiteY12" fmla="*/ 1882675 h 5085386"/>
              <a:gd name="connsiteX13" fmla="*/ 4487295 w 4609691"/>
              <a:gd name="connsiteY13" fmla="*/ 2289508 h 5085386"/>
              <a:gd name="connsiteX14" fmla="*/ 4473735 w 4609691"/>
              <a:gd name="connsiteY14" fmla="*/ 3170164 h 5085386"/>
              <a:gd name="connsiteX15" fmla="*/ 4218220 w 4609691"/>
              <a:gd name="connsiteY15" fmla="*/ 4035097 h 5085386"/>
              <a:gd name="connsiteX16" fmla="*/ 3546898 w 4609691"/>
              <a:gd name="connsiteY16" fmla="*/ 4695886 h 5085386"/>
              <a:gd name="connsiteX17" fmla="*/ 2875574 w 4609691"/>
              <a:gd name="connsiteY17" fmla="*/ 4938178 h 5085386"/>
              <a:gd name="connsiteX18" fmla="*/ 2177827 w 4609691"/>
              <a:gd name="connsiteY18" fmla="*/ 5034915 h 5085386"/>
              <a:gd name="connsiteX19" fmla="*/ 1865147 w 4609691"/>
              <a:gd name="connsiteY19" fmla="*/ 4478880 h 5085386"/>
              <a:gd name="connsiteX20" fmla="*/ 1518610 w 4609691"/>
              <a:gd name="connsiteY20" fmla="*/ 4243367 h 5085386"/>
              <a:gd name="connsiteX21" fmla="*/ 1327523 w 4609691"/>
              <a:gd name="connsiteY21" fmla="*/ 4336576 h 5085386"/>
              <a:gd name="connsiteX22" fmla="*/ 1205134 w 4609691"/>
              <a:gd name="connsiteY22" fmla="*/ 4657382 h 5085386"/>
              <a:gd name="connsiteX23" fmla="*/ 551518 w 4609691"/>
              <a:gd name="connsiteY23" fmla="*/ 4745844 h 5085386"/>
              <a:gd name="connsiteX24" fmla="*/ 388115 w 4609691"/>
              <a:gd name="connsiteY24" fmla="*/ 4568921 h 5085386"/>
              <a:gd name="connsiteX25" fmla="*/ 551519 w 4609691"/>
              <a:gd name="connsiteY25" fmla="*/ 4126611 h 5085386"/>
              <a:gd name="connsiteX26" fmla="*/ 143009 w 4609691"/>
              <a:gd name="connsiteY26" fmla="*/ 3772763 h 5085386"/>
              <a:gd name="connsiteX27" fmla="*/ 13808 w 4609691"/>
              <a:gd name="connsiteY27" fmla="*/ 3165874 h 5085386"/>
              <a:gd name="connsiteX28" fmla="*/ 1837130 w 4609691"/>
              <a:gd name="connsiteY28" fmla="*/ 2796269 h 5085386"/>
              <a:gd name="connsiteX29" fmla="*/ 1934326 w 4609691"/>
              <a:gd name="connsiteY29" fmla="*/ 2257053 h 5085386"/>
              <a:gd name="connsiteX30" fmla="*/ 2222102 w 4609691"/>
              <a:gd name="connsiteY30" fmla="*/ 1680443 h 5085386"/>
              <a:gd name="connsiteX31" fmla="*/ 2653767 w 4609691"/>
              <a:gd name="connsiteY31" fmla="*/ 1536291 h 5085386"/>
              <a:gd name="connsiteX32" fmla="*/ 3301264 w 4609691"/>
              <a:gd name="connsiteY32" fmla="*/ 1031758 h 5085386"/>
              <a:gd name="connsiteX33" fmla="*/ 3810574 w 4609691"/>
              <a:gd name="connsiteY33" fmla="*/ 963862 h 5085386"/>
              <a:gd name="connsiteX34" fmla="*/ 3920259 w 4609691"/>
              <a:gd name="connsiteY34" fmla="*/ 856744 h 5085386"/>
              <a:gd name="connsiteX35" fmla="*/ 3732929 w 4609691"/>
              <a:gd name="connsiteY35" fmla="*/ 599300 h 5085386"/>
              <a:gd name="connsiteX36" fmla="*/ 3902212 w 4609691"/>
              <a:gd name="connsiteY36" fmla="*/ 83356 h 5085386"/>
              <a:gd name="connsiteX37" fmla="*/ 3407404 w 4609691"/>
              <a:gd name="connsiteY37" fmla="*/ 591125 h 5085386"/>
              <a:gd name="connsiteX38" fmla="*/ 2594068 w 4609691"/>
              <a:gd name="connsiteY38" fmla="*/ 588132 h 5085386"/>
              <a:gd name="connsiteX39" fmla="*/ 2119081 w 4609691"/>
              <a:gd name="connsiteY39" fmla="*/ 331891 h 5085386"/>
              <a:gd name="connsiteX40" fmla="*/ 2408248 w 4609691"/>
              <a:gd name="connsiteY40" fmla="*/ 397634 h 5085386"/>
              <a:gd name="connsiteX41" fmla="*/ 2594068 w 4609691"/>
              <a:gd name="connsiteY41" fmla="*/ 322746 h 5085386"/>
              <a:gd name="connsiteX42" fmla="*/ 2869360 w 4609691"/>
              <a:gd name="connsiteY42" fmla="*/ 267323 h 5085386"/>
              <a:gd name="connsiteX43" fmla="*/ 3246367 w 4609691"/>
              <a:gd name="connsiteY43" fmla="*/ 377099 h 5085386"/>
              <a:gd name="connsiteX44" fmla="*/ 3532816 w 4609691"/>
              <a:gd name="connsiteY44" fmla="*/ 134452 h 5085386"/>
              <a:gd name="connsiteX45" fmla="*/ 3766775 w 4609691"/>
              <a:gd name="connsiteY45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48484 w 4609691"/>
              <a:gd name="connsiteY9" fmla="*/ 2756385 h 5085386"/>
              <a:gd name="connsiteX10" fmla="*/ 3382511 w 4609691"/>
              <a:gd name="connsiteY10" fmla="*/ 2569162 h 5085386"/>
              <a:gd name="connsiteX11" fmla="*/ 3973309 w 4609691"/>
              <a:gd name="connsiteY11" fmla="*/ 2350734 h 5085386"/>
              <a:gd name="connsiteX12" fmla="*/ 4592927 w 4609691"/>
              <a:gd name="connsiteY12" fmla="*/ 1882675 h 5085386"/>
              <a:gd name="connsiteX13" fmla="*/ 4487295 w 4609691"/>
              <a:gd name="connsiteY13" fmla="*/ 2289508 h 5085386"/>
              <a:gd name="connsiteX14" fmla="*/ 4473735 w 4609691"/>
              <a:gd name="connsiteY14" fmla="*/ 3170164 h 5085386"/>
              <a:gd name="connsiteX15" fmla="*/ 4218220 w 4609691"/>
              <a:gd name="connsiteY15" fmla="*/ 4035097 h 5085386"/>
              <a:gd name="connsiteX16" fmla="*/ 3546898 w 4609691"/>
              <a:gd name="connsiteY16" fmla="*/ 4695886 h 5085386"/>
              <a:gd name="connsiteX17" fmla="*/ 2875574 w 4609691"/>
              <a:gd name="connsiteY17" fmla="*/ 4938178 h 5085386"/>
              <a:gd name="connsiteX18" fmla="*/ 2177827 w 4609691"/>
              <a:gd name="connsiteY18" fmla="*/ 5034915 h 5085386"/>
              <a:gd name="connsiteX19" fmla="*/ 1865147 w 4609691"/>
              <a:gd name="connsiteY19" fmla="*/ 4478880 h 5085386"/>
              <a:gd name="connsiteX20" fmla="*/ 1518610 w 4609691"/>
              <a:gd name="connsiteY20" fmla="*/ 4243367 h 5085386"/>
              <a:gd name="connsiteX21" fmla="*/ 1327523 w 4609691"/>
              <a:gd name="connsiteY21" fmla="*/ 4336576 h 5085386"/>
              <a:gd name="connsiteX22" fmla="*/ 1205134 w 4609691"/>
              <a:gd name="connsiteY22" fmla="*/ 4657382 h 5085386"/>
              <a:gd name="connsiteX23" fmla="*/ 551518 w 4609691"/>
              <a:gd name="connsiteY23" fmla="*/ 4745844 h 5085386"/>
              <a:gd name="connsiteX24" fmla="*/ 388115 w 4609691"/>
              <a:gd name="connsiteY24" fmla="*/ 4568921 h 5085386"/>
              <a:gd name="connsiteX25" fmla="*/ 551519 w 4609691"/>
              <a:gd name="connsiteY25" fmla="*/ 4126611 h 5085386"/>
              <a:gd name="connsiteX26" fmla="*/ 143009 w 4609691"/>
              <a:gd name="connsiteY26" fmla="*/ 3772763 h 5085386"/>
              <a:gd name="connsiteX27" fmla="*/ 13808 w 4609691"/>
              <a:gd name="connsiteY27" fmla="*/ 3165874 h 5085386"/>
              <a:gd name="connsiteX28" fmla="*/ 1837130 w 4609691"/>
              <a:gd name="connsiteY28" fmla="*/ 2796269 h 5085386"/>
              <a:gd name="connsiteX29" fmla="*/ 1934326 w 4609691"/>
              <a:gd name="connsiteY29" fmla="*/ 2257053 h 5085386"/>
              <a:gd name="connsiteX30" fmla="*/ 2222102 w 4609691"/>
              <a:gd name="connsiteY30" fmla="*/ 1680443 h 5085386"/>
              <a:gd name="connsiteX31" fmla="*/ 2653767 w 4609691"/>
              <a:gd name="connsiteY31" fmla="*/ 1536291 h 5085386"/>
              <a:gd name="connsiteX32" fmla="*/ 3301264 w 4609691"/>
              <a:gd name="connsiteY32" fmla="*/ 1031758 h 5085386"/>
              <a:gd name="connsiteX33" fmla="*/ 3810574 w 4609691"/>
              <a:gd name="connsiteY33" fmla="*/ 963862 h 5085386"/>
              <a:gd name="connsiteX34" fmla="*/ 3920259 w 4609691"/>
              <a:gd name="connsiteY34" fmla="*/ 856744 h 5085386"/>
              <a:gd name="connsiteX35" fmla="*/ 3732929 w 4609691"/>
              <a:gd name="connsiteY35" fmla="*/ 599300 h 5085386"/>
              <a:gd name="connsiteX36" fmla="*/ 3902212 w 4609691"/>
              <a:gd name="connsiteY36" fmla="*/ 83356 h 5085386"/>
              <a:gd name="connsiteX37" fmla="*/ 3407404 w 4609691"/>
              <a:gd name="connsiteY37" fmla="*/ 591125 h 5085386"/>
              <a:gd name="connsiteX38" fmla="*/ 2594068 w 4609691"/>
              <a:gd name="connsiteY38" fmla="*/ 588132 h 5085386"/>
              <a:gd name="connsiteX39" fmla="*/ 2119081 w 4609691"/>
              <a:gd name="connsiteY39" fmla="*/ 331891 h 5085386"/>
              <a:gd name="connsiteX40" fmla="*/ 2408248 w 4609691"/>
              <a:gd name="connsiteY40" fmla="*/ 397634 h 5085386"/>
              <a:gd name="connsiteX41" fmla="*/ 2594068 w 4609691"/>
              <a:gd name="connsiteY41" fmla="*/ 322746 h 5085386"/>
              <a:gd name="connsiteX42" fmla="*/ 2869360 w 4609691"/>
              <a:gd name="connsiteY42" fmla="*/ 267323 h 5085386"/>
              <a:gd name="connsiteX43" fmla="*/ 3246367 w 4609691"/>
              <a:gd name="connsiteY43" fmla="*/ 377099 h 5085386"/>
              <a:gd name="connsiteX44" fmla="*/ 3532816 w 4609691"/>
              <a:gd name="connsiteY44" fmla="*/ 134452 h 5085386"/>
              <a:gd name="connsiteX45" fmla="*/ 3766775 w 4609691"/>
              <a:gd name="connsiteY45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48484 w 4609691"/>
              <a:gd name="connsiteY9" fmla="*/ 2756385 h 5085386"/>
              <a:gd name="connsiteX10" fmla="*/ 3382511 w 4609691"/>
              <a:gd name="connsiteY10" fmla="*/ 2569162 h 5085386"/>
              <a:gd name="connsiteX11" fmla="*/ 3973309 w 4609691"/>
              <a:gd name="connsiteY11" fmla="*/ 2350734 h 5085386"/>
              <a:gd name="connsiteX12" fmla="*/ 4239889 w 4609691"/>
              <a:gd name="connsiteY12" fmla="*/ 2155709 h 5085386"/>
              <a:gd name="connsiteX13" fmla="*/ 4592927 w 4609691"/>
              <a:gd name="connsiteY13" fmla="*/ 1882675 h 5085386"/>
              <a:gd name="connsiteX14" fmla="*/ 4487295 w 4609691"/>
              <a:gd name="connsiteY14" fmla="*/ 2289508 h 5085386"/>
              <a:gd name="connsiteX15" fmla="*/ 4473735 w 4609691"/>
              <a:gd name="connsiteY15" fmla="*/ 3170164 h 5085386"/>
              <a:gd name="connsiteX16" fmla="*/ 4218220 w 4609691"/>
              <a:gd name="connsiteY16" fmla="*/ 4035097 h 5085386"/>
              <a:gd name="connsiteX17" fmla="*/ 3546898 w 4609691"/>
              <a:gd name="connsiteY17" fmla="*/ 4695886 h 5085386"/>
              <a:gd name="connsiteX18" fmla="*/ 2875574 w 4609691"/>
              <a:gd name="connsiteY18" fmla="*/ 4938178 h 5085386"/>
              <a:gd name="connsiteX19" fmla="*/ 2177827 w 4609691"/>
              <a:gd name="connsiteY19" fmla="*/ 5034915 h 5085386"/>
              <a:gd name="connsiteX20" fmla="*/ 1865147 w 4609691"/>
              <a:gd name="connsiteY20" fmla="*/ 4478880 h 5085386"/>
              <a:gd name="connsiteX21" fmla="*/ 1518610 w 4609691"/>
              <a:gd name="connsiteY21" fmla="*/ 4243367 h 5085386"/>
              <a:gd name="connsiteX22" fmla="*/ 1327523 w 4609691"/>
              <a:gd name="connsiteY22" fmla="*/ 4336576 h 5085386"/>
              <a:gd name="connsiteX23" fmla="*/ 1205134 w 4609691"/>
              <a:gd name="connsiteY23" fmla="*/ 4657382 h 5085386"/>
              <a:gd name="connsiteX24" fmla="*/ 551518 w 4609691"/>
              <a:gd name="connsiteY24" fmla="*/ 4745844 h 5085386"/>
              <a:gd name="connsiteX25" fmla="*/ 388115 w 4609691"/>
              <a:gd name="connsiteY25" fmla="*/ 4568921 h 5085386"/>
              <a:gd name="connsiteX26" fmla="*/ 551519 w 4609691"/>
              <a:gd name="connsiteY26" fmla="*/ 4126611 h 5085386"/>
              <a:gd name="connsiteX27" fmla="*/ 143009 w 4609691"/>
              <a:gd name="connsiteY27" fmla="*/ 3772763 h 5085386"/>
              <a:gd name="connsiteX28" fmla="*/ 13808 w 4609691"/>
              <a:gd name="connsiteY28" fmla="*/ 3165874 h 5085386"/>
              <a:gd name="connsiteX29" fmla="*/ 1837130 w 4609691"/>
              <a:gd name="connsiteY29" fmla="*/ 2796269 h 5085386"/>
              <a:gd name="connsiteX30" fmla="*/ 1934326 w 4609691"/>
              <a:gd name="connsiteY30" fmla="*/ 2257053 h 5085386"/>
              <a:gd name="connsiteX31" fmla="*/ 2222102 w 4609691"/>
              <a:gd name="connsiteY31" fmla="*/ 1680443 h 5085386"/>
              <a:gd name="connsiteX32" fmla="*/ 2653767 w 4609691"/>
              <a:gd name="connsiteY32" fmla="*/ 1536291 h 5085386"/>
              <a:gd name="connsiteX33" fmla="*/ 3301264 w 4609691"/>
              <a:gd name="connsiteY33" fmla="*/ 1031758 h 5085386"/>
              <a:gd name="connsiteX34" fmla="*/ 3810574 w 4609691"/>
              <a:gd name="connsiteY34" fmla="*/ 963862 h 5085386"/>
              <a:gd name="connsiteX35" fmla="*/ 3920259 w 4609691"/>
              <a:gd name="connsiteY35" fmla="*/ 856744 h 5085386"/>
              <a:gd name="connsiteX36" fmla="*/ 3732929 w 4609691"/>
              <a:gd name="connsiteY36" fmla="*/ 599300 h 5085386"/>
              <a:gd name="connsiteX37" fmla="*/ 3902212 w 4609691"/>
              <a:gd name="connsiteY37" fmla="*/ 83356 h 5085386"/>
              <a:gd name="connsiteX38" fmla="*/ 3407404 w 4609691"/>
              <a:gd name="connsiteY38" fmla="*/ 591125 h 5085386"/>
              <a:gd name="connsiteX39" fmla="*/ 2594068 w 4609691"/>
              <a:gd name="connsiteY39" fmla="*/ 588132 h 5085386"/>
              <a:gd name="connsiteX40" fmla="*/ 2119081 w 4609691"/>
              <a:gd name="connsiteY40" fmla="*/ 331891 h 5085386"/>
              <a:gd name="connsiteX41" fmla="*/ 2408248 w 4609691"/>
              <a:gd name="connsiteY41" fmla="*/ 397634 h 5085386"/>
              <a:gd name="connsiteX42" fmla="*/ 2594068 w 4609691"/>
              <a:gd name="connsiteY42" fmla="*/ 322746 h 5085386"/>
              <a:gd name="connsiteX43" fmla="*/ 2869360 w 4609691"/>
              <a:gd name="connsiteY43" fmla="*/ 267323 h 5085386"/>
              <a:gd name="connsiteX44" fmla="*/ 3246367 w 4609691"/>
              <a:gd name="connsiteY44" fmla="*/ 377099 h 5085386"/>
              <a:gd name="connsiteX45" fmla="*/ 3532816 w 4609691"/>
              <a:gd name="connsiteY45" fmla="*/ 134452 h 5085386"/>
              <a:gd name="connsiteX46" fmla="*/ 3766775 w 4609691"/>
              <a:gd name="connsiteY46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48484 w 4609691"/>
              <a:gd name="connsiteY9" fmla="*/ 2756385 h 5085386"/>
              <a:gd name="connsiteX10" fmla="*/ 3382511 w 4609691"/>
              <a:gd name="connsiteY10" fmla="*/ 2569162 h 5085386"/>
              <a:gd name="connsiteX11" fmla="*/ 3973309 w 4609691"/>
              <a:gd name="connsiteY11" fmla="*/ 2350734 h 5085386"/>
              <a:gd name="connsiteX12" fmla="*/ 4347962 w 4609691"/>
              <a:gd name="connsiteY12" fmla="*/ 1726655 h 5085386"/>
              <a:gd name="connsiteX13" fmla="*/ 4592927 w 4609691"/>
              <a:gd name="connsiteY13" fmla="*/ 1882675 h 5085386"/>
              <a:gd name="connsiteX14" fmla="*/ 4487295 w 4609691"/>
              <a:gd name="connsiteY14" fmla="*/ 2289508 h 5085386"/>
              <a:gd name="connsiteX15" fmla="*/ 4473735 w 4609691"/>
              <a:gd name="connsiteY15" fmla="*/ 3170164 h 5085386"/>
              <a:gd name="connsiteX16" fmla="*/ 4218220 w 4609691"/>
              <a:gd name="connsiteY16" fmla="*/ 4035097 h 5085386"/>
              <a:gd name="connsiteX17" fmla="*/ 3546898 w 4609691"/>
              <a:gd name="connsiteY17" fmla="*/ 4695886 h 5085386"/>
              <a:gd name="connsiteX18" fmla="*/ 2875574 w 4609691"/>
              <a:gd name="connsiteY18" fmla="*/ 4938178 h 5085386"/>
              <a:gd name="connsiteX19" fmla="*/ 2177827 w 4609691"/>
              <a:gd name="connsiteY19" fmla="*/ 5034915 h 5085386"/>
              <a:gd name="connsiteX20" fmla="*/ 1865147 w 4609691"/>
              <a:gd name="connsiteY20" fmla="*/ 4478880 h 5085386"/>
              <a:gd name="connsiteX21" fmla="*/ 1518610 w 4609691"/>
              <a:gd name="connsiteY21" fmla="*/ 4243367 h 5085386"/>
              <a:gd name="connsiteX22" fmla="*/ 1327523 w 4609691"/>
              <a:gd name="connsiteY22" fmla="*/ 4336576 h 5085386"/>
              <a:gd name="connsiteX23" fmla="*/ 1205134 w 4609691"/>
              <a:gd name="connsiteY23" fmla="*/ 4657382 h 5085386"/>
              <a:gd name="connsiteX24" fmla="*/ 551518 w 4609691"/>
              <a:gd name="connsiteY24" fmla="*/ 4745844 h 5085386"/>
              <a:gd name="connsiteX25" fmla="*/ 388115 w 4609691"/>
              <a:gd name="connsiteY25" fmla="*/ 4568921 h 5085386"/>
              <a:gd name="connsiteX26" fmla="*/ 551519 w 4609691"/>
              <a:gd name="connsiteY26" fmla="*/ 4126611 h 5085386"/>
              <a:gd name="connsiteX27" fmla="*/ 143009 w 4609691"/>
              <a:gd name="connsiteY27" fmla="*/ 3772763 h 5085386"/>
              <a:gd name="connsiteX28" fmla="*/ 13808 w 4609691"/>
              <a:gd name="connsiteY28" fmla="*/ 3165874 h 5085386"/>
              <a:gd name="connsiteX29" fmla="*/ 1837130 w 4609691"/>
              <a:gd name="connsiteY29" fmla="*/ 2796269 h 5085386"/>
              <a:gd name="connsiteX30" fmla="*/ 1934326 w 4609691"/>
              <a:gd name="connsiteY30" fmla="*/ 2257053 h 5085386"/>
              <a:gd name="connsiteX31" fmla="*/ 2222102 w 4609691"/>
              <a:gd name="connsiteY31" fmla="*/ 1680443 h 5085386"/>
              <a:gd name="connsiteX32" fmla="*/ 2653767 w 4609691"/>
              <a:gd name="connsiteY32" fmla="*/ 1536291 h 5085386"/>
              <a:gd name="connsiteX33" fmla="*/ 3301264 w 4609691"/>
              <a:gd name="connsiteY33" fmla="*/ 1031758 h 5085386"/>
              <a:gd name="connsiteX34" fmla="*/ 3810574 w 4609691"/>
              <a:gd name="connsiteY34" fmla="*/ 963862 h 5085386"/>
              <a:gd name="connsiteX35" fmla="*/ 3920259 w 4609691"/>
              <a:gd name="connsiteY35" fmla="*/ 856744 h 5085386"/>
              <a:gd name="connsiteX36" fmla="*/ 3732929 w 4609691"/>
              <a:gd name="connsiteY36" fmla="*/ 599300 h 5085386"/>
              <a:gd name="connsiteX37" fmla="*/ 3902212 w 4609691"/>
              <a:gd name="connsiteY37" fmla="*/ 83356 h 5085386"/>
              <a:gd name="connsiteX38" fmla="*/ 3407404 w 4609691"/>
              <a:gd name="connsiteY38" fmla="*/ 591125 h 5085386"/>
              <a:gd name="connsiteX39" fmla="*/ 2594068 w 4609691"/>
              <a:gd name="connsiteY39" fmla="*/ 588132 h 5085386"/>
              <a:gd name="connsiteX40" fmla="*/ 2119081 w 4609691"/>
              <a:gd name="connsiteY40" fmla="*/ 331891 h 5085386"/>
              <a:gd name="connsiteX41" fmla="*/ 2408248 w 4609691"/>
              <a:gd name="connsiteY41" fmla="*/ 397634 h 5085386"/>
              <a:gd name="connsiteX42" fmla="*/ 2594068 w 4609691"/>
              <a:gd name="connsiteY42" fmla="*/ 322746 h 5085386"/>
              <a:gd name="connsiteX43" fmla="*/ 2869360 w 4609691"/>
              <a:gd name="connsiteY43" fmla="*/ 267323 h 5085386"/>
              <a:gd name="connsiteX44" fmla="*/ 3246367 w 4609691"/>
              <a:gd name="connsiteY44" fmla="*/ 377099 h 5085386"/>
              <a:gd name="connsiteX45" fmla="*/ 3532816 w 4609691"/>
              <a:gd name="connsiteY45" fmla="*/ 134452 h 5085386"/>
              <a:gd name="connsiteX46" fmla="*/ 3766775 w 4609691"/>
              <a:gd name="connsiteY46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48484 w 4609691"/>
              <a:gd name="connsiteY9" fmla="*/ 2756385 h 5085386"/>
              <a:gd name="connsiteX10" fmla="*/ 3382511 w 4609691"/>
              <a:gd name="connsiteY10" fmla="*/ 2569162 h 5085386"/>
              <a:gd name="connsiteX11" fmla="*/ 3937285 w 4609691"/>
              <a:gd name="connsiteY11" fmla="*/ 1820267 h 5085386"/>
              <a:gd name="connsiteX12" fmla="*/ 4347962 w 4609691"/>
              <a:gd name="connsiteY12" fmla="*/ 1726655 h 5085386"/>
              <a:gd name="connsiteX13" fmla="*/ 4592927 w 4609691"/>
              <a:gd name="connsiteY13" fmla="*/ 1882675 h 5085386"/>
              <a:gd name="connsiteX14" fmla="*/ 4487295 w 4609691"/>
              <a:gd name="connsiteY14" fmla="*/ 2289508 h 5085386"/>
              <a:gd name="connsiteX15" fmla="*/ 4473735 w 4609691"/>
              <a:gd name="connsiteY15" fmla="*/ 3170164 h 5085386"/>
              <a:gd name="connsiteX16" fmla="*/ 4218220 w 4609691"/>
              <a:gd name="connsiteY16" fmla="*/ 4035097 h 5085386"/>
              <a:gd name="connsiteX17" fmla="*/ 3546898 w 4609691"/>
              <a:gd name="connsiteY17" fmla="*/ 4695886 h 5085386"/>
              <a:gd name="connsiteX18" fmla="*/ 2875574 w 4609691"/>
              <a:gd name="connsiteY18" fmla="*/ 4938178 h 5085386"/>
              <a:gd name="connsiteX19" fmla="*/ 2177827 w 4609691"/>
              <a:gd name="connsiteY19" fmla="*/ 5034915 h 5085386"/>
              <a:gd name="connsiteX20" fmla="*/ 1865147 w 4609691"/>
              <a:gd name="connsiteY20" fmla="*/ 4478880 h 5085386"/>
              <a:gd name="connsiteX21" fmla="*/ 1518610 w 4609691"/>
              <a:gd name="connsiteY21" fmla="*/ 4243367 h 5085386"/>
              <a:gd name="connsiteX22" fmla="*/ 1327523 w 4609691"/>
              <a:gd name="connsiteY22" fmla="*/ 4336576 h 5085386"/>
              <a:gd name="connsiteX23" fmla="*/ 1205134 w 4609691"/>
              <a:gd name="connsiteY23" fmla="*/ 4657382 h 5085386"/>
              <a:gd name="connsiteX24" fmla="*/ 551518 w 4609691"/>
              <a:gd name="connsiteY24" fmla="*/ 4745844 h 5085386"/>
              <a:gd name="connsiteX25" fmla="*/ 388115 w 4609691"/>
              <a:gd name="connsiteY25" fmla="*/ 4568921 h 5085386"/>
              <a:gd name="connsiteX26" fmla="*/ 551519 w 4609691"/>
              <a:gd name="connsiteY26" fmla="*/ 4126611 h 5085386"/>
              <a:gd name="connsiteX27" fmla="*/ 143009 w 4609691"/>
              <a:gd name="connsiteY27" fmla="*/ 3772763 h 5085386"/>
              <a:gd name="connsiteX28" fmla="*/ 13808 w 4609691"/>
              <a:gd name="connsiteY28" fmla="*/ 3165874 h 5085386"/>
              <a:gd name="connsiteX29" fmla="*/ 1837130 w 4609691"/>
              <a:gd name="connsiteY29" fmla="*/ 2796269 h 5085386"/>
              <a:gd name="connsiteX30" fmla="*/ 1934326 w 4609691"/>
              <a:gd name="connsiteY30" fmla="*/ 2257053 h 5085386"/>
              <a:gd name="connsiteX31" fmla="*/ 2222102 w 4609691"/>
              <a:gd name="connsiteY31" fmla="*/ 1680443 h 5085386"/>
              <a:gd name="connsiteX32" fmla="*/ 2653767 w 4609691"/>
              <a:gd name="connsiteY32" fmla="*/ 1536291 h 5085386"/>
              <a:gd name="connsiteX33" fmla="*/ 3301264 w 4609691"/>
              <a:gd name="connsiteY33" fmla="*/ 1031758 h 5085386"/>
              <a:gd name="connsiteX34" fmla="*/ 3810574 w 4609691"/>
              <a:gd name="connsiteY34" fmla="*/ 963862 h 5085386"/>
              <a:gd name="connsiteX35" fmla="*/ 3920259 w 4609691"/>
              <a:gd name="connsiteY35" fmla="*/ 856744 h 5085386"/>
              <a:gd name="connsiteX36" fmla="*/ 3732929 w 4609691"/>
              <a:gd name="connsiteY36" fmla="*/ 599300 h 5085386"/>
              <a:gd name="connsiteX37" fmla="*/ 3902212 w 4609691"/>
              <a:gd name="connsiteY37" fmla="*/ 83356 h 5085386"/>
              <a:gd name="connsiteX38" fmla="*/ 3407404 w 4609691"/>
              <a:gd name="connsiteY38" fmla="*/ 591125 h 5085386"/>
              <a:gd name="connsiteX39" fmla="*/ 2594068 w 4609691"/>
              <a:gd name="connsiteY39" fmla="*/ 588132 h 5085386"/>
              <a:gd name="connsiteX40" fmla="*/ 2119081 w 4609691"/>
              <a:gd name="connsiteY40" fmla="*/ 331891 h 5085386"/>
              <a:gd name="connsiteX41" fmla="*/ 2408248 w 4609691"/>
              <a:gd name="connsiteY41" fmla="*/ 397634 h 5085386"/>
              <a:gd name="connsiteX42" fmla="*/ 2594068 w 4609691"/>
              <a:gd name="connsiteY42" fmla="*/ 322746 h 5085386"/>
              <a:gd name="connsiteX43" fmla="*/ 2869360 w 4609691"/>
              <a:gd name="connsiteY43" fmla="*/ 267323 h 5085386"/>
              <a:gd name="connsiteX44" fmla="*/ 3246367 w 4609691"/>
              <a:gd name="connsiteY44" fmla="*/ 377099 h 5085386"/>
              <a:gd name="connsiteX45" fmla="*/ 3532816 w 4609691"/>
              <a:gd name="connsiteY45" fmla="*/ 134452 h 5085386"/>
              <a:gd name="connsiteX46" fmla="*/ 3766775 w 4609691"/>
              <a:gd name="connsiteY46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48484 w 4609691"/>
              <a:gd name="connsiteY9" fmla="*/ 2756385 h 5085386"/>
              <a:gd name="connsiteX10" fmla="*/ 3584247 w 4609691"/>
              <a:gd name="connsiteY10" fmla="*/ 2491152 h 5085386"/>
              <a:gd name="connsiteX11" fmla="*/ 3937285 w 4609691"/>
              <a:gd name="connsiteY11" fmla="*/ 1820267 h 5085386"/>
              <a:gd name="connsiteX12" fmla="*/ 4347962 w 4609691"/>
              <a:gd name="connsiteY12" fmla="*/ 1726655 h 5085386"/>
              <a:gd name="connsiteX13" fmla="*/ 4592927 w 4609691"/>
              <a:gd name="connsiteY13" fmla="*/ 1882675 h 5085386"/>
              <a:gd name="connsiteX14" fmla="*/ 4487295 w 4609691"/>
              <a:gd name="connsiteY14" fmla="*/ 2289508 h 5085386"/>
              <a:gd name="connsiteX15" fmla="*/ 4473735 w 4609691"/>
              <a:gd name="connsiteY15" fmla="*/ 3170164 h 5085386"/>
              <a:gd name="connsiteX16" fmla="*/ 4218220 w 4609691"/>
              <a:gd name="connsiteY16" fmla="*/ 4035097 h 5085386"/>
              <a:gd name="connsiteX17" fmla="*/ 3546898 w 4609691"/>
              <a:gd name="connsiteY17" fmla="*/ 4695886 h 5085386"/>
              <a:gd name="connsiteX18" fmla="*/ 2875574 w 4609691"/>
              <a:gd name="connsiteY18" fmla="*/ 4938178 h 5085386"/>
              <a:gd name="connsiteX19" fmla="*/ 2177827 w 4609691"/>
              <a:gd name="connsiteY19" fmla="*/ 5034915 h 5085386"/>
              <a:gd name="connsiteX20" fmla="*/ 1865147 w 4609691"/>
              <a:gd name="connsiteY20" fmla="*/ 4478880 h 5085386"/>
              <a:gd name="connsiteX21" fmla="*/ 1518610 w 4609691"/>
              <a:gd name="connsiteY21" fmla="*/ 4243367 h 5085386"/>
              <a:gd name="connsiteX22" fmla="*/ 1327523 w 4609691"/>
              <a:gd name="connsiteY22" fmla="*/ 4336576 h 5085386"/>
              <a:gd name="connsiteX23" fmla="*/ 1205134 w 4609691"/>
              <a:gd name="connsiteY23" fmla="*/ 4657382 h 5085386"/>
              <a:gd name="connsiteX24" fmla="*/ 551518 w 4609691"/>
              <a:gd name="connsiteY24" fmla="*/ 4745844 h 5085386"/>
              <a:gd name="connsiteX25" fmla="*/ 388115 w 4609691"/>
              <a:gd name="connsiteY25" fmla="*/ 4568921 h 5085386"/>
              <a:gd name="connsiteX26" fmla="*/ 551519 w 4609691"/>
              <a:gd name="connsiteY26" fmla="*/ 4126611 h 5085386"/>
              <a:gd name="connsiteX27" fmla="*/ 143009 w 4609691"/>
              <a:gd name="connsiteY27" fmla="*/ 3772763 h 5085386"/>
              <a:gd name="connsiteX28" fmla="*/ 13808 w 4609691"/>
              <a:gd name="connsiteY28" fmla="*/ 3165874 h 5085386"/>
              <a:gd name="connsiteX29" fmla="*/ 1837130 w 4609691"/>
              <a:gd name="connsiteY29" fmla="*/ 2796269 h 5085386"/>
              <a:gd name="connsiteX30" fmla="*/ 1934326 w 4609691"/>
              <a:gd name="connsiteY30" fmla="*/ 2257053 h 5085386"/>
              <a:gd name="connsiteX31" fmla="*/ 2222102 w 4609691"/>
              <a:gd name="connsiteY31" fmla="*/ 1680443 h 5085386"/>
              <a:gd name="connsiteX32" fmla="*/ 2653767 w 4609691"/>
              <a:gd name="connsiteY32" fmla="*/ 1536291 h 5085386"/>
              <a:gd name="connsiteX33" fmla="*/ 3301264 w 4609691"/>
              <a:gd name="connsiteY33" fmla="*/ 1031758 h 5085386"/>
              <a:gd name="connsiteX34" fmla="*/ 3810574 w 4609691"/>
              <a:gd name="connsiteY34" fmla="*/ 963862 h 5085386"/>
              <a:gd name="connsiteX35" fmla="*/ 3920259 w 4609691"/>
              <a:gd name="connsiteY35" fmla="*/ 856744 h 5085386"/>
              <a:gd name="connsiteX36" fmla="*/ 3732929 w 4609691"/>
              <a:gd name="connsiteY36" fmla="*/ 599300 h 5085386"/>
              <a:gd name="connsiteX37" fmla="*/ 3902212 w 4609691"/>
              <a:gd name="connsiteY37" fmla="*/ 83356 h 5085386"/>
              <a:gd name="connsiteX38" fmla="*/ 3407404 w 4609691"/>
              <a:gd name="connsiteY38" fmla="*/ 591125 h 5085386"/>
              <a:gd name="connsiteX39" fmla="*/ 2594068 w 4609691"/>
              <a:gd name="connsiteY39" fmla="*/ 588132 h 5085386"/>
              <a:gd name="connsiteX40" fmla="*/ 2119081 w 4609691"/>
              <a:gd name="connsiteY40" fmla="*/ 331891 h 5085386"/>
              <a:gd name="connsiteX41" fmla="*/ 2408248 w 4609691"/>
              <a:gd name="connsiteY41" fmla="*/ 397634 h 5085386"/>
              <a:gd name="connsiteX42" fmla="*/ 2594068 w 4609691"/>
              <a:gd name="connsiteY42" fmla="*/ 322746 h 5085386"/>
              <a:gd name="connsiteX43" fmla="*/ 2869360 w 4609691"/>
              <a:gd name="connsiteY43" fmla="*/ 267323 h 5085386"/>
              <a:gd name="connsiteX44" fmla="*/ 3246367 w 4609691"/>
              <a:gd name="connsiteY44" fmla="*/ 377099 h 5085386"/>
              <a:gd name="connsiteX45" fmla="*/ 3532816 w 4609691"/>
              <a:gd name="connsiteY45" fmla="*/ 134452 h 5085386"/>
              <a:gd name="connsiteX46" fmla="*/ 3766775 w 4609691"/>
              <a:gd name="connsiteY46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62893 w 4609691"/>
              <a:gd name="connsiteY9" fmla="*/ 2732982 h 5085386"/>
              <a:gd name="connsiteX10" fmla="*/ 3584247 w 4609691"/>
              <a:gd name="connsiteY10" fmla="*/ 2491152 h 5085386"/>
              <a:gd name="connsiteX11" fmla="*/ 3937285 w 4609691"/>
              <a:gd name="connsiteY11" fmla="*/ 1820267 h 5085386"/>
              <a:gd name="connsiteX12" fmla="*/ 4347962 w 4609691"/>
              <a:gd name="connsiteY12" fmla="*/ 1726655 h 5085386"/>
              <a:gd name="connsiteX13" fmla="*/ 4592927 w 4609691"/>
              <a:gd name="connsiteY13" fmla="*/ 1882675 h 5085386"/>
              <a:gd name="connsiteX14" fmla="*/ 4487295 w 4609691"/>
              <a:gd name="connsiteY14" fmla="*/ 2289508 h 5085386"/>
              <a:gd name="connsiteX15" fmla="*/ 4473735 w 4609691"/>
              <a:gd name="connsiteY15" fmla="*/ 3170164 h 5085386"/>
              <a:gd name="connsiteX16" fmla="*/ 4218220 w 4609691"/>
              <a:gd name="connsiteY16" fmla="*/ 4035097 h 5085386"/>
              <a:gd name="connsiteX17" fmla="*/ 3546898 w 4609691"/>
              <a:gd name="connsiteY17" fmla="*/ 4695886 h 5085386"/>
              <a:gd name="connsiteX18" fmla="*/ 2875574 w 4609691"/>
              <a:gd name="connsiteY18" fmla="*/ 4938178 h 5085386"/>
              <a:gd name="connsiteX19" fmla="*/ 2177827 w 4609691"/>
              <a:gd name="connsiteY19" fmla="*/ 5034915 h 5085386"/>
              <a:gd name="connsiteX20" fmla="*/ 1865147 w 4609691"/>
              <a:gd name="connsiteY20" fmla="*/ 4478880 h 5085386"/>
              <a:gd name="connsiteX21" fmla="*/ 1518610 w 4609691"/>
              <a:gd name="connsiteY21" fmla="*/ 4243367 h 5085386"/>
              <a:gd name="connsiteX22" fmla="*/ 1327523 w 4609691"/>
              <a:gd name="connsiteY22" fmla="*/ 4336576 h 5085386"/>
              <a:gd name="connsiteX23" fmla="*/ 1205134 w 4609691"/>
              <a:gd name="connsiteY23" fmla="*/ 4657382 h 5085386"/>
              <a:gd name="connsiteX24" fmla="*/ 551518 w 4609691"/>
              <a:gd name="connsiteY24" fmla="*/ 4745844 h 5085386"/>
              <a:gd name="connsiteX25" fmla="*/ 388115 w 4609691"/>
              <a:gd name="connsiteY25" fmla="*/ 4568921 h 5085386"/>
              <a:gd name="connsiteX26" fmla="*/ 551519 w 4609691"/>
              <a:gd name="connsiteY26" fmla="*/ 4126611 h 5085386"/>
              <a:gd name="connsiteX27" fmla="*/ 143009 w 4609691"/>
              <a:gd name="connsiteY27" fmla="*/ 3772763 h 5085386"/>
              <a:gd name="connsiteX28" fmla="*/ 13808 w 4609691"/>
              <a:gd name="connsiteY28" fmla="*/ 3165874 h 5085386"/>
              <a:gd name="connsiteX29" fmla="*/ 1837130 w 4609691"/>
              <a:gd name="connsiteY29" fmla="*/ 2796269 h 5085386"/>
              <a:gd name="connsiteX30" fmla="*/ 1934326 w 4609691"/>
              <a:gd name="connsiteY30" fmla="*/ 2257053 h 5085386"/>
              <a:gd name="connsiteX31" fmla="*/ 2222102 w 4609691"/>
              <a:gd name="connsiteY31" fmla="*/ 1680443 h 5085386"/>
              <a:gd name="connsiteX32" fmla="*/ 2653767 w 4609691"/>
              <a:gd name="connsiteY32" fmla="*/ 1536291 h 5085386"/>
              <a:gd name="connsiteX33" fmla="*/ 3301264 w 4609691"/>
              <a:gd name="connsiteY33" fmla="*/ 1031758 h 5085386"/>
              <a:gd name="connsiteX34" fmla="*/ 3810574 w 4609691"/>
              <a:gd name="connsiteY34" fmla="*/ 963862 h 5085386"/>
              <a:gd name="connsiteX35" fmla="*/ 3920259 w 4609691"/>
              <a:gd name="connsiteY35" fmla="*/ 856744 h 5085386"/>
              <a:gd name="connsiteX36" fmla="*/ 3732929 w 4609691"/>
              <a:gd name="connsiteY36" fmla="*/ 599300 h 5085386"/>
              <a:gd name="connsiteX37" fmla="*/ 3902212 w 4609691"/>
              <a:gd name="connsiteY37" fmla="*/ 83356 h 5085386"/>
              <a:gd name="connsiteX38" fmla="*/ 3407404 w 4609691"/>
              <a:gd name="connsiteY38" fmla="*/ 591125 h 5085386"/>
              <a:gd name="connsiteX39" fmla="*/ 2594068 w 4609691"/>
              <a:gd name="connsiteY39" fmla="*/ 588132 h 5085386"/>
              <a:gd name="connsiteX40" fmla="*/ 2119081 w 4609691"/>
              <a:gd name="connsiteY40" fmla="*/ 331891 h 5085386"/>
              <a:gd name="connsiteX41" fmla="*/ 2408248 w 4609691"/>
              <a:gd name="connsiteY41" fmla="*/ 397634 h 5085386"/>
              <a:gd name="connsiteX42" fmla="*/ 2594068 w 4609691"/>
              <a:gd name="connsiteY42" fmla="*/ 322746 h 5085386"/>
              <a:gd name="connsiteX43" fmla="*/ 2869360 w 4609691"/>
              <a:gd name="connsiteY43" fmla="*/ 267323 h 5085386"/>
              <a:gd name="connsiteX44" fmla="*/ 3246367 w 4609691"/>
              <a:gd name="connsiteY44" fmla="*/ 377099 h 5085386"/>
              <a:gd name="connsiteX45" fmla="*/ 3532816 w 4609691"/>
              <a:gd name="connsiteY45" fmla="*/ 134452 h 5085386"/>
              <a:gd name="connsiteX46" fmla="*/ 3766775 w 4609691"/>
              <a:gd name="connsiteY46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62893 w 4609691"/>
              <a:gd name="connsiteY9" fmla="*/ 2732982 h 5085386"/>
              <a:gd name="connsiteX10" fmla="*/ 3584247 w 4609691"/>
              <a:gd name="connsiteY10" fmla="*/ 2491152 h 5085386"/>
              <a:gd name="connsiteX11" fmla="*/ 3937285 w 4609691"/>
              <a:gd name="connsiteY11" fmla="*/ 1820267 h 5085386"/>
              <a:gd name="connsiteX12" fmla="*/ 4304733 w 4609691"/>
              <a:gd name="connsiteY12" fmla="*/ 1687650 h 5085386"/>
              <a:gd name="connsiteX13" fmla="*/ 4592927 w 4609691"/>
              <a:gd name="connsiteY13" fmla="*/ 1882675 h 5085386"/>
              <a:gd name="connsiteX14" fmla="*/ 4487295 w 4609691"/>
              <a:gd name="connsiteY14" fmla="*/ 2289508 h 5085386"/>
              <a:gd name="connsiteX15" fmla="*/ 4473735 w 4609691"/>
              <a:gd name="connsiteY15" fmla="*/ 3170164 h 5085386"/>
              <a:gd name="connsiteX16" fmla="*/ 4218220 w 4609691"/>
              <a:gd name="connsiteY16" fmla="*/ 4035097 h 5085386"/>
              <a:gd name="connsiteX17" fmla="*/ 3546898 w 4609691"/>
              <a:gd name="connsiteY17" fmla="*/ 4695886 h 5085386"/>
              <a:gd name="connsiteX18" fmla="*/ 2875574 w 4609691"/>
              <a:gd name="connsiteY18" fmla="*/ 4938178 h 5085386"/>
              <a:gd name="connsiteX19" fmla="*/ 2177827 w 4609691"/>
              <a:gd name="connsiteY19" fmla="*/ 5034915 h 5085386"/>
              <a:gd name="connsiteX20" fmla="*/ 1865147 w 4609691"/>
              <a:gd name="connsiteY20" fmla="*/ 4478880 h 5085386"/>
              <a:gd name="connsiteX21" fmla="*/ 1518610 w 4609691"/>
              <a:gd name="connsiteY21" fmla="*/ 4243367 h 5085386"/>
              <a:gd name="connsiteX22" fmla="*/ 1327523 w 4609691"/>
              <a:gd name="connsiteY22" fmla="*/ 4336576 h 5085386"/>
              <a:gd name="connsiteX23" fmla="*/ 1205134 w 4609691"/>
              <a:gd name="connsiteY23" fmla="*/ 4657382 h 5085386"/>
              <a:gd name="connsiteX24" fmla="*/ 551518 w 4609691"/>
              <a:gd name="connsiteY24" fmla="*/ 4745844 h 5085386"/>
              <a:gd name="connsiteX25" fmla="*/ 388115 w 4609691"/>
              <a:gd name="connsiteY25" fmla="*/ 4568921 h 5085386"/>
              <a:gd name="connsiteX26" fmla="*/ 551519 w 4609691"/>
              <a:gd name="connsiteY26" fmla="*/ 4126611 h 5085386"/>
              <a:gd name="connsiteX27" fmla="*/ 143009 w 4609691"/>
              <a:gd name="connsiteY27" fmla="*/ 3772763 h 5085386"/>
              <a:gd name="connsiteX28" fmla="*/ 13808 w 4609691"/>
              <a:gd name="connsiteY28" fmla="*/ 3165874 h 5085386"/>
              <a:gd name="connsiteX29" fmla="*/ 1837130 w 4609691"/>
              <a:gd name="connsiteY29" fmla="*/ 2796269 h 5085386"/>
              <a:gd name="connsiteX30" fmla="*/ 1934326 w 4609691"/>
              <a:gd name="connsiteY30" fmla="*/ 2257053 h 5085386"/>
              <a:gd name="connsiteX31" fmla="*/ 2222102 w 4609691"/>
              <a:gd name="connsiteY31" fmla="*/ 1680443 h 5085386"/>
              <a:gd name="connsiteX32" fmla="*/ 2653767 w 4609691"/>
              <a:gd name="connsiteY32" fmla="*/ 1536291 h 5085386"/>
              <a:gd name="connsiteX33" fmla="*/ 3301264 w 4609691"/>
              <a:gd name="connsiteY33" fmla="*/ 1031758 h 5085386"/>
              <a:gd name="connsiteX34" fmla="*/ 3810574 w 4609691"/>
              <a:gd name="connsiteY34" fmla="*/ 963862 h 5085386"/>
              <a:gd name="connsiteX35" fmla="*/ 3920259 w 4609691"/>
              <a:gd name="connsiteY35" fmla="*/ 856744 h 5085386"/>
              <a:gd name="connsiteX36" fmla="*/ 3732929 w 4609691"/>
              <a:gd name="connsiteY36" fmla="*/ 599300 h 5085386"/>
              <a:gd name="connsiteX37" fmla="*/ 3902212 w 4609691"/>
              <a:gd name="connsiteY37" fmla="*/ 83356 h 5085386"/>
              <a:gd name="connsiteX38" fmla="*/ 3407404 w 4609691"/>
              <a:gd name="connsiteY38" fmla="*/ 591125 h 5085386"/>
              <a:gd name="connsiteX39" fmla="*/ 2594068 w 4609691"/>
              <a:gd name="connsiteY39" fmla="*/ 588132 h 5085386"/>
              <a:gd name="connsiteX40" fmla="*/ 2119081 w 4609691"/>
              <a:gd name="connsiteY40" fmla="*/ 331891 h 5085386"/>
              <a:gd name="connsiteX41" fmla="*/ 2408248 w 4609691"/>
              <a:gd name="connsiteY41" fmla="*/ 397634 h 5085386"/>
              <a:gd name="connsiteX42" fmla="*/ 2594068 w 4609691"/>
              <a:gd name="connsiteY42" fmla="*/ 322746 h 5085386"/>
              <a:gd name="connsiteX43" fmla="*/ 2869360 w 4609691"/>
              <a:gd name="connsiteY43" fmla="*/ 267323 h 5085386"/>
              <a:gd name="connsiteX44" fmla="*/ 3246367 w 4609691"/>
              <a:gd name="connsiteY44" fmla="*/ 377099 h 5085386"/>
              <a:gd name="connsiteX45" fmla="*/ 3532816 w 4609691"/>
              <a:gd name="connsiteY45" fmla="*/ 134452 h 5085386"/>
              <a:gd name="connsiteX46" fmla="*/ 3766775 w 4609691"/>
              <a:gd name="connsiteY46" fmla="*/ 0 h 5085386"/>
              <a:gd name="connsiteX0" fmla="*/ 4067045 w 4609691"/>
              <a:gd name="connsiteY0" fmla="*/ 87091 h 5085386"/>
              <a:gd name="connsiteX1" fmla="*/ 3804874 w 4609691"/>
              <a:gd name="connsiteY1" fmla="*/ 527225 h 5085386"/>
              <a:gd name="connsiteX2" fmla="*/ 4020706 w 4609691"/>
              <a:gd name="connsiteY2" fmla="*/ 815529 h 5085386"/>
              <a:gd name="connsiteX3" fmla="*/ 4106309 w 4609691"/>
              <a:gd name="connsiteY3" fmla="*/ 1222742 h 5085386"/>
              <a:gd name="connsiteX4" fmla="*/ 3799684 w 4609691"/>
              <a:gd name="connsiteY4" fmla="*/ 1502270 h 5085386"/>
              <a:gd name="connsiteX5" fmla="*/ 3218017 w 4609691"/>
              <a:gd name="connsiteY5" fmla="*/ 1813649 h 5085386"/>
              <a:gd name="connsiteX6" fmla="*/ 2598399 w 4609691"/>
              <a:gd name="connsiteY6" fmla="*/ 2055479 h 5085386"/>
              <a:gd name="connsiteX7" fmla="*/ 2396663 w 4609691"/>
              <a:gd name="connsiteY7" fmla="*/ 2492335 h 5085386"/>
              <a:gd name="connsiteX8" fmla="*/ 1935100 w 4609691"/>
              <a:gd name="connsiteY8" fmla="*/ 2823119 h 5085386"/>
              <a:gd name="connsiteX9" fmla="*/ 2762893 w 4609691"/>
              <a:gd name="connsiteY9" fmla="*/ 2732982 h 5085386"/>
              <a:gd name="connsiteX10" fmla="*/ 3584247 w 4609691"/>
              <a:gd name="connsiteY10" fmla="*/ 2491152 h 5085386"/>
              <a:gd name="connsiteX11" fmla="*/ 3937285 w 4609691"/>
              <a:gd name="connsiteY11" fmla="*/ 1820267 h 5085386"/>
              <a:gd name="connsiteX12" fmla="*/ 4304733 w 4609691"/>
              <a:gd name="connsiteY12" fmla="*/ 1687650 h 5085386"/>
              <a:gd name="connsiteX13" fmla="*/ 4592927 w 4609691"/>
              <a:gd name="connsiteY13" fmla="*/ 1882675 h 5085386"/>
              <a:gd name="connsiteX14" fmla="*/ 4487295 w 4609691"/>
              <a:gd name="connsiteY14" fmla="*/ 2289508 h 5085386"/>
              <a:gd name="connsiteX15" fmla="*/ 4473735 w 4609691"/>
              <a:gd name="connsiteY15" fmla="*/ 3170164 h 5085386"/>
              <a:gd name="connsiteX16" fmla="*/ 4218220 w 4609691"/>
              <a:gd name="connsiteY16" fmla="*/ 4035097 h 5085386"/>
              <a:gd name="connsiteX17" fmla="*/ 3546898 w 4609691"/>
              <a:gd name="connsiteY17" fmla="*/ 4695886 h 5085386"/>
              <a:gd name="connsiteX18" fmla="*/ 2875574 w 4609691"/>
              <a:gd name="connsiteY18" fmla="*/ 4938178 h 5085386"/>
              <a:gd name="connsiteX19" fmla="*/ 2177827 w 4609691"/>
              <a:gd name="connsiteY19" fmla="*/ 5034915 h 5085386"/>
              <a:gd name="connsiteX20" fmla="*/ 1865147 w 4609691"/>
              <a:gd name="connsiteY20" fmla="*/ 4478880 h 5085386"/>
              <a:gd name="connsiteX21" fmla="*/ 1518610 w 4609691"/>
              <a:gd name="connsiteY21" fmla="*/ 4243367 h 5085386"/>
              <a:gd name="connsiteX22" fmla="*/ 1327523 w 4609691"/>
              <a:gd name="connsiteY22" fmla="*/ 4336576 h 5085386"/>
              <a:gd name="connsiteX23" fmla="*/ 1205134 w 4609691"/>
              <a:gd name="connsiteY23" fmla="*/ 4657382 h 5085386"/>
              <a:gd name="connsiteX24" fmla="*/ 551518 w 4609691"/>
              <a:gd name="connsiteY24" fmla="*/ 4745844 h 5085386"/>
              <a:gd name="connsiteX25" fmla="*/ 388115 w 4609691"/>
              <a:gd name="connsiteY25" fmla="*/ 4568921 h 5085386"/>
              <a:gd name="connsiteX26" fmla="*/ 551519 w 4609691"/>
              <a:gd name="connsiteY26" fmla="*/ 4126611 h 5085386"/>
              <a:gd name="connsiteX27" fmla="*/ 143009 w 4609691"/>
              <a:gd name="connsiteY27" fmla="*/ 3772763 h 5085386"/>
              <a:gd name="connsiteX28" fmla="*/ 13808 w 4609691"/>
              <a:gd name="connsiteY28" fmla="*/ 3165874 h 5085386"/>
              <a:gd name="connsiteX29" fmla="*/ 1837130 w 4609691"/>
              <a:gd name="connsiteY29" fmla="*/ 2796269 h 5085386"/>
              <a:gd name="connsiteX30" fmla="*/ 1934326 w 4609691"/>
              <a:gd name="connsiteY30" fmla="*/ 2257053 h 5085386"/>
              <a:gd name="connsiteX31" fmla="*/ 2222102 w 4609691"/>
              <a:gd name="connsiteY31" fmla="*/ 1680443 h 5085386"/>
              <a:gd name="connsiteX32" fmla="*/ 2653767 w 4609691"/>
              <a:gd name="connsiteY32" fmla="*/ 1536291 h 5085386"/>
              <a:gd name="connsiteX33" fmla="*/ 3301264 w 4609691"/>
              <a:gd name="connsiteY33" fmla="*/ 1031758 h 5085386"/>
              <a:gd name="connsiteX34" fmla="*/ 3810574 w 4609691"/>
              <a:gd name="connsiteY34" fmla="*/ 963862 h 5085386"/>
              <a:gd name="connsiteX35" fmla="*/ 3920259 w 4609691"/>
              <a:gd name="connsiteY35" fmla="*/ 856744 h 5085386"/>
              <a:gd name="connsiteX36" fmla="*/ 3732929 w 4609691"/>
              <a:gd name="connsiteY36" fmla="*/ 599300 h 5085386"/>
              <a:gd name="connsiteX37" fmla="*/ 3902212 w 4609691"/>
              <a:gd name="connsiteY37" fmla="*/ 83356 h 5085386"/>
              <a:gd name="connsiteX38" fmla="*/ 3407404 w 4609691"/>
              <a:gd name="connsiteY38" fmla="*/ 591125 h 5085386"/>
              <a:gd name="connsiteX39" fmla="*/ 2594068 w 4609691"/>
              <a:gd name="connsiteY39" fmla="*/ 588132 h 5085386"/>
              <a:gd name="connsiteX40" fmla="*/ 2119081 w 4609691"/>
              <a:gd name="connsiteY40" fmla="*/ 331891 h 5085386"/>
              <a:gd name="connsiteX41" fmla="*/ 2408248 w 4609691"/>
              <a:gd name="connsiteY41" fmla="*/ 397634 h 5085386"/>
              <a:gd name="connsiteX42" fmla="*/ 2594068 w 4609691"/>
              <a:gd name="connsiteY42" fmla="*/ 322746 h 5085386"/>
              <a:gd name="connsiteX43" fmla="*/ 2869360 w 4609691"/>
              <a:gd name="connsiteY43" fmla="*/ 267323 h 5085386"/>
              <a:gd name="connsiteX44" fmla="*/ 3246367 w 4609691"/>
              <a:gd name="connsiteY44" fmla="*/ 377099 h 5085386"/>
              <a:gd name="connsiteX45" fmla="*/ 3532816 w 4609691"/>
              <a:gd name="connsiteY45" fmla="*/ 134452 h 5085386"/>
              <a:gd name="connsiteX46" fmla="*/ 3766775 w 4609691"/>
              <a:gd name="connsiteY46" fmla="*/ 0 h 5085386"/>
              <a:gd name="connsiteX0" fmla="*/ 4067045 w 4609686"/>
              <a:gd name="connsiteY0" fmla="*/ 87091 h 5085386"/>
              <a:gd name="connsiteX1" fmla="*/ 3804874 w 4609686"/>
              <a:gd name="connsiteY1" fmla="*/ 527225 h 5085386"/>
              <a:gd name="connsiteX2" fmla="*/ 4020706 w 4609686"/>
              <a:gd name="connsiteY2" fmla="*/ 815529 h 5085386"/>
              <a:gd name="connsiteX3" fmla="*/ 4106309 w 4609686"/>
              <a:gd name="connsiteY3" fmla="*/ 1222742 h 5085386"/>
              <a:gd name="connsiteX4" fmla="*/ 3799684 w 4609686"/>
              <a:gd name="connsiteY4" fmla="*/ 1502270 h 5085386"/>
              <a:gd name="connsiteX5" fmla="*/ 3218017 w 4609686"/>
              <a:gd name="connsiteY5" fmla="*/ 1813649 h 5085386"/>
              <a:gd name="connsiteX6" fmla="*/ 2598399 w 4609686"/>
              <a:gd name="connsiteY6" fmla="*/ 2055479 h 5085386"/>
              <a:gd name="connsiteX7" fmla="*/ 2396663 w 4609686"/>
              <a:gd name="connsiteY7" fmla="*/ 2492335 h 5085386"/>
              <a:gd name="connsiteX8" fmla="*/ 1935100 w 4609686"/>
              <a:gd name="connsiteY8" fmla="*/ 2823119 h 5085386"/>
              <a:gd name="connsiteX9" fmla="*/ 2762893 w 4609686"/>
              <a:gd name="connsiteY9" fmla="*/ 2732982 h 5085386"/>
              <a:gd name="connsiteX10" fmla="*/ 3584247 w 4609686"/>
              <a:gd name="connsiteY10" fmla="*/ 2491152 h 5085386"/>
              <a:gd name="connsiteX11" fmla="*/ 3937285 w 4609686"/>
              <a:gd name="connsiteY11" fmla="*/ 1820267 h 5085386"/>
              <a:gd name="connsiteX12" fmla="*/ 4304733 w 4609686"/>
              <a:gd name="connsiteY12" fmla="*/ 1687650 h 5085386"/>
              <a:gd name="connsiteX13" fmla="*/ 4592927 w 4609686"/>
              <a:gd name="connsiteY13" fmla="*/ 1882675 h 5085386"/>
              <a:gd name="connsiteX14" fmla="*/ 4487295 w 4609686"/>
              <a:gd name="connsiteY14" fmla="*/ 2289508 h 5085386"/>
              <a:gd name="connsiteX15" fmla="*/ 4473735 w 4609686"/>
              <a:gd name="connsiteY15" fmla="*/ 3170164 h 5085386"/>
              <a:gd name="connsiteX16" fmla="*/ 4218220 w 4609686"/>
              <a:gd name="connsiteY16" fmla="*/ 4035097 h 5085386"/>
              <a:gd name="connsiteX17" fmla="*/ 3546898 w 4609686"/>
              <a:gd name="connsiteY17" fmla="*/ 4695886 h 5085386"/>
              <a:gd name="connsiteX18" fmla="*/ 2875574 w 4609686"/>
              <a:gd name="connsiteY18" fmla="*/ 4938178 h 5085386"/>
              <a:gd name="connsiteX19" fmla="*/ 2177827 w 4609686"/>
              <a:gd name="connsiteY19" fmla="*/ 5034915 h 5085386"/>
              <a:gd name="connsiteX20" fmla="*/ 1865147 w 4609686"/>
              <a:gd name="connsiteY20" fmla="*/ 4478880 h 5085386"/>
              <a:gd name="connsiteX21" fmla="*/ 1518610 w 4609686"/>
              <a:gd name="connsiteY21" fmla="*/ 4243367 h 5085386"/>
              <a:gd name="connsiteX22" fmla="*/ 1327523 w 4609686"/>
              <a:gd name="connsiteY22" fmla="*/ 4336576 h 5085386"/>
              <a:gd name="connsiteX23" fmla="*/ 1205134 w 4609686"/>
              <a:gd name="connsiteY23" fmla="*/ 4657382 h 5085386"/>
              <a:gd name="connsiteX24" fmla="*/ 551518 w 4609686"/>
              <a:gd name="connsiteY24" fmla="*/ 4745844 h 5085386"/>
              <a:gd name="connsiteX25" fmla="*/ 388115 w 4609686"/>
              <a:gd name="connsiteY25" fmla="*/ 4568921 h 5085386"/>
              <a:gd name="connsiteX26" fmla="*/ 551519 w 4609686"/>
              <a:gd name="connsiteY26" fmla="*/ 4126611 h 5085386"/>
              <a:gd name="connsiteX27" fmla="*/ 143009 w 4609686"/>
              <a:gd name="connsiteY27" fmla="*/ 3772763 h 5085386"/>
              <a:gd name="connsiteX28" fmla="*/ 13808 w 4609686"/>
              <a:gd name="connsiteY28" fmla="*/ 3165874 h 5085386"/>
              <a:gd name="connsiteX29" fmla="*/ 1837130 w 4609686"/>
              <a:gd name="connsiteY29" fmla="*/ 2796269 h 5085386"/>
              <a:gd name="connsiteX30" fmla="*/ 1934326 w 4609686"/>
              <a:gd name="connsiteY30" fmla="*/ 2257053 h 5085386"/>
              <a:gd name="connsiteX31" fmla="*/ 2222102 w 4609686"/>
              <a:gd name="connsiteY31" fmla="*/ 1680443 h 5085386"/>
              <a:gd name="connsiteX32" fmla="*/ 2653767 w 4609686"/>
              <a:gd name="connsiteY32" fmla="*/ 1536291 h 5085386"/>
              <a:gd name="connsiteX33" fmla="*/ 3301264 w 4609686"/>
              <a:gd name="connsiteY33" fmla="*/ 1031758 h 5085386"/>
              <a:gd name="connsiteX34" fmla="*/ 3810574 w 4609686"/>
              <a:gd name="connsiteY34" fmla="*/ 963862 h 5085386"/>
              <a:gd name="connsiteX35" fmla="*/ 3920259 w 4609686"/>
              <a:gd name="connsiteY35" fmla="*/ 856744 h 5085386"/>
              <a:gd name="connsiteX36" fmla="*/ 3732929 w 4609686"/>
              <a:gd name="connsiteY36" fmla="*/ 599300 h 5085386"/>
              <a:gd name="connsiteX37" fmla="*/ 3902212 w 4609686"/>
              <a:gd name="connsiteY37" fmla="*/ 83356 h 5085386"/>
              <a:gd name="connsiteX38" fmla="*/ 3407404 w 4609686"/>
              <a:gd name="connsiteY38" fmla="*/ 591125 h 5085386"/>
              <a:gd name="connsiteX39" fmla="*/ 2594068 w 4609686"/>
              <a:gd name="connsiteY39" fmla="*/ 588132 h 5085386"/>
              <a:gd name="connsiteX40" fmla="*/ 2119081 w 4609686"/>
              <a:gd name="connsiteY40" fmla="*/ 331891 h 5085386"/>
              <a:gd name="connsiteX41" fmla="*/ 2408248 w 4609686"/>
              <a:gd name="connsiteY41" fmla="*/ 397634 h 5085386"/>
              <a:gd name="connsiteX42" fmla="*/ 2594068 w 4609686"/>
              <a:gd name="connsiteY42" fmla="*/ 322746 h 5085386"/>
              <a:gd name="connsiteX43" fmla="*/ 2869360 w 4609686"/>
              <a:gd name="connsiteY43" fmla="*/ 267323 h 5085386"/>
              <a:gd name="connsiteX44" fmla="*/ 3246367 w 4609686"/>
              <a:gd name="connsiteY44" fmla="*/ 377099 h 5085386"/>
              <a:gd name="connsiteX45" fmla="*/ 3532816 w 4609686"/>
              <a:gd name="connsiteY45" fmla="*/ 134452 h 5085386"/>
              <a:gd name="connsiteX46" fmla="*/ 3766775 w 4609686"/>
              <a:gd name="connsiteY46" fmla="*/ 0 h 5085386"/>
              <a:gd name="connsiteX0" fmla="*/ 4067045 w 4609687"/>
              <a:gd name="connsiteY0" fmla="*/ 87091 h 5085386"/>
              <a:gd name="connsiteX1" fmla="*/ 3804874 w 4609687"/>
              <a:gd name="connsiteY1" fmla="*/ 527225 h 5085386"/>
              <a:gd name="connsiteX2" fmla="*/ 4020706 w 4609687"/>
              <a:gd name="connsiteY2" fmla="*/ 815529 h 5085386"/>
              <a:gd name="connsiteX3" fmla="*/ 4106309 w 4609687"/>
              <a:gd name="connsiteY3" fmla="*/ 1222742 h 5085386"/>
              <a:gd name="connsiteX4" fmla="*/ 3799684 w 4609687"/>
              <a:gd name="connsiteY4" fmla="*/ 1502270 h 5085386"/>
              <a:gd name="connsiteX5" fmla="*/ 3218017 w 4609687"/>
              <a:gd name="connsiteY5" fmla="*/ 1813649 h 5085386"/>
              <a:gd name="connsiteX6" fmla="*/ 2598399 w 4609687"/>
              <a:gd name="connsiteY6" fmla="*/ 2055479 h 5085386"/>
              <a:gd name="connsiteX7" fmla="*/ 2396663 w 4609687"/>
              <a:gd name="connsiteY7" fmla="*/ 2492335 h 5085386"/>
              <a:gd name="connsiteX8" fmla="*/ 1935100 w 4609687"/>
              <a:gd name="connsiteY8" fmla="*/ 2823119 h 5085386"/>
              <a:gd name="connsiteX9" fmla="*/ 2762893 w 4609687"/>
              <a:gd name="connsiteY9" fmla="*/ 2732982 h 5085386"/>
              <a:gd name="connsiteX10" fmla="*/ 3584247 w 4609687"/>
              <a:gd name="connsiteY10" fmla="*/ 2491152 h 5085386"/>
              <a:gd name="connsiteX11" fmla="*/ 3937285 w 4609687"/>
              <a:gd name="connsiteY11" fmla="*/ 1820267 h 5085386"/>
              <a:gd name="connsiteX12" fmla="*/ 4304733 w 4609687"/>
              <a:gd name="connsiteY12" fmla="*/ 1687650 h 5085386"/>
              <a:gd name="connsiteX13" fmla="*/ 4592927 w 4609687"/>
              <a:gd name="connsiteY13" fmla="*/ 1882675 h 5085386"/>
              <a:gd name="connsiteX14" fmla="*/ 4487295 w 4609687"/>
              <a:gd name="connsiteY14" fmla="*/ 2289508 h 5085386"/>
              <a:gd name="connsiteX15" fmla="*/ 4473735 w 4609687"/>
              <a:gd name="connsiteY15" fmla="*/ 3170164 h 5085386"/>
              <a:gd name="connsiteX16" fmla="*/ 4218220 w 4609687"/>
              <a:gd name="connsiteY16" fmla="*/ 4035097 h 5085386"/>
              <a:gd name="connsiteX17" fmla="*/ 3546898 w 4609687"/>
              <a:gd name="connsiteY17" fmla="*/ 4695886 h 5085386"/>
              <a:gd name="connsiteX18" fmla="*/ 2875574 w 4609687"/>
              <a:gd name="connsiteY18" fmla="*/ 4938178 h 5085386"/>
              <a:gd name="connsiteX19" fmla="*/ 2177827 w 4609687"/>
              <a:gd name="connsiteY19" fmla="*/ 5034915 h 5085386"/>
              <a:gd name="connsiteX20" fmla="*/ 1865147 w 4609687"/>
              <a:gd name="connsiteY20" fmla="*/ 4478880 h 5085386"/>
              <a:gd name="connsiteX21" fmla="*/ 1518610 w 4609687"/>
              <a:gd name="connsiteY21" fmla="*/ 4243367 h 5085386"/>
              <a:gd name="connsiteX22" fmla="*/ 1327523 w 4609687"/>
              <a:gd name="connsiteY22" fmla="*/ 4336576 h 5085386"/>
              <a:gd name="connsiteX23" fmla="*/ 1205134 w 4609687"/>
              <a:gd name="connsiteY23" fmla="*/ 4657382 h 5085386"/>
              <a:gd name="connsiteX24" fmla="*/ 551518 w 4609687"/>
              <a:gd name="connsiteY24" fmla="*/ 4745844 h 5085386"/>
              <a:gd name="connsiteX25" fmla="*/ 388115 w 4609687"/>
              <a:gd name="connsiteY25" fmla="*/ 4568921 h 5085386"/>
              <a:gd name="connsiteX26" fmla="*/ 551519 w 4609687"/>
              <a:gd name="connsiteY26" fmla="*/ 4126611 h 5085386"/>
              <a:gd name="connsiteX27" fmla="*/ 143009 w 4609687"/>
              <a:gd name="connsiteY27" fmla="*/ 3772763 h 5085386"/>
              <a:gd name="connsiteX28" fmla="*/ 13808 w 4609687"/>
              <a:gd name="connsiteY28" fmla="*/ 3165874 h 5085386"/>
              <a:gd name="connsiteX29" fmla="*/ 1837130 w 4609687"/>
              <a:gd name="connsiteY29" fmla="*/ 2796269 h 5085386"/>
              <a:gd name="connsiteX30" fmla="*/ 1934326 w 4609687"/>
              <a:gd name="connsiteY30" fmla="*/ 2257053 h 5085386"/>
              <a:gd name="connsiteX31" fmla="*/ 2222102 w 4609687"/>
              <a:gd name="connsiteY31" fmla="*/ 1680443 h 5085386"/>
              <a:gd name="connsiteX32" fmla="*/ 2653767 w 4609687"/>
              <a:gd name="connsiteY32" fmla="*/ 1536291 h 5085386"/>
              <a:gd name="connsiteX33" fmla="*/ 3301264 w 4609687"/>
              <a:gd name="connsiteY33" fmla="*/ 1031758 h 5085386"/>
              <a:gd name="connsiteX34" fmla="*/ 3810574 w 4609687"/>
              <a:gd name="connsiteY34" fmla="*/ 963862 h 5085386"/>
              <a:gd name="connsiteX35" fmla="*/ 3920259 w 4609687"/>
              <a:gd name="connsiteY35" fmla="*/ 856744 h 5085386"/>
              <a:gd name="connsiteX36" fmla="*/ 3732929 w 4609687"/>
              <a:gd name="connsiteY36" fmla="*/ 599300 h 5085386"/>
              <a:gd name="connsiteX37" fmla="*/ 3902212 w 4609687"/>
              <a:gd name="connsiteY37" fmla="*/ 83356 h 5085386"/>
              <a:gd name="connsiteX38" fmla="*/ 3407404 w 4609687"/>
              <a:gd name="connsiteY38" fmla="*/ 591125 h 5085386"/>
              <a:gd name="connsiteX39" fmla="*/ 2594068 w 4609687"/>
              <a:gd name="connsiteY39" fmla="*/ 588132 h 5085386"/>
              <a:gd name="connsiteX40" fmla="*/ 2119081 w 4609687"/>
              <a:gd name="connsiteY40" fmla="*/ 331891 h 5085386"/>
              <a:gd name="connsiteX41" fmla="*/ 2408248 w 4609687"/>
              <a:gd name="connsiteY41" fmla="*/ 397634 h 5085386"/>
              <a:gd name="connsiteX42" fmla="*/ 2594068 w 4609687"/>
              <a:gd name="connsiteY42" fmla="*/ 322746 h 5085386"/>
              <a:gd name="connsiteX43" fmla="*/ 2869360 w 4609687"/>
              <a:gd name="connsiteY43" fmla="*/ 267323 h 5085386"/>
              <a:gd name="connsiteX44" fmla="*/ 3246367 w 4609687"/>
              <a:gd name="connsiteY44" fmla="*/ 377099 h 5085386"/>
              <a:gd name="connsiteX45" fmla="*/ 3532816 w 4609687"/>
              <a:gd name="connsiteY45" fmla="*/ 134452 h 5085386"/>
              <a:gd name="connsiteX46" fmla="*/ 3766775 w 4609687"/>
              <a:gd name="connsiteY46" fmla="*/ 0 h 5085386"/>
              <a:gd name="connsiteX0" fmla="*/ 4067045 w 4609687"/>
              <a:gd name="connsiteY0" fmla="*/ 87091 h 5085386"/>
              <a:gd name="connsiteX1" fmla="*/ 3804874 w 4609687"/>
              <a:gd name="connsiteY1" fmla="*/ 527225 h 5085386"/>
              <a:gd name="connsiteX2" fmla="*/ 4020706 w 4609687"/>
              <a:gd name="connsiteY2" fmla="*/ 815529 h 5085386"/>
              <a:gd name="connsiteX3" fmla="*/ 4106309 w 4609687"/>
              <a:gd name="connsiteY3" fmla="*/ 1222742 h 5085386"/>
              <a:gd name="connsiteX4" fmla="*/ 3799684 w 4609687"/>
              <a:gd name="connsiteY4" fmla="*/ 1502270 h 5085386"/>
              <a:gd name="connsiteX5" fmla="*/ 3218017 w 4609687"/>
              <a:gd name="connsiteY5" fmla="*/ 1813649 h 5085386"/>
              <a:gd name="connsiteX6" fmla="*/ 2598399 w 4609687"/>
              <a:gd name="connsiteY6" fmla="*/ 2055479 h 5085386"/>
              <a:gd name="connsiteX7" fmla="*/ 2396663 w 4609687"/>
              <a:gd name="connsiteY7" fmla="*/ 2492335 h 5085386"/>
              <a:gd name="connsiteX8" fmla="*/ 1935100 w 4609687"/>
              <a:gd name="connsiteY8" fmla="*/ 2823119 h 5085386"/>
              <a:gd name="connsiteX9" fmla="*/ 2762893 w 4609687"/>
              <a:gd name="connsiteY9" fmla="*/ 2732982 h 5085386"/>
              <a:gd name="connsiteX10" fmla="*/ 3584247 w 4609687"/>
              <a:gd name="connsiteY10" fmla="*/ 2491152 h 5085386"/>
              <a:gd name="connsiteX11" fmla="*/ 3937285 w 4609687"/>
              <a:gd name="connsiteY11" fmla="*/ 1820267 h 5085386"/>
              <a:gd name="connsiteX12" fmla="*/ 4304733 w 4609687"/>
              <a:gd name="connsiteY12" fmla="*/ 1687650 h 5085386"/>
              <a:gd name="connsiteX13" fmla="*/ 4592927 w 4609687"/>
              <a:gd name="connsiteY13" fmla="*/ 1882675 h 5085386"/>
              <a:gd name="connsiteX14" fmla="*/ 4487295 w 4609687"/>
              <a:gd name="connsiteY14" fmla="*/ 2289508 h 5085386"/>
              <a:gd name="connsiteX15" fmla="*/ 4473735 w 4609687"/>
              <a:gd name="connsiteY15" fmla="*/ 3170164 h 5085386"/>
              <a:gd name="connsiteX16" fmla="*/ 4218220 w 4609687"/>
              <a:gd name="connsiteY16" fmla="*/ 4035097 h 5085386"/>
              <a:gd name="connsiteX17" fmla="*/ 3546898 w 4609687"/>
              <a:gd name="connsiteY17" fmla="*/ 4695886 h 5085386"/>
              <a:gd name="connsiteX18" fmla="*/ 2875574 w 4609687"/>
              <a:gd name="connsiteY18" fmla="*/ 4938178 h 5085386"/>
              <a:gd name="connsiteX19" fmla="*/ 2177827 w 4609687"/>
              <a:gd name="connsiteY19" fmla="*/ 5034915 h 5085386"/>
              <a:gd name="connsiteX20" fmla="*/ 1865147 w 4609687"/>
              <a:gd name="connsiteY20" fmla="*/ 4478880 h 5085386"/>
              <a:gd name="connsiteX21" fmla="*/ 1518610 w 4609687"/>
              <a:gd name="connsiteY21" fmla="*/ 4243367 h 5085386"/>
              <a:gd name="connsiteX22" fmla="*/ 1327523 w 4609687"/>
              <a:gd name="connsiteY22" fmla="*/ 4336576 h 5085386"/>
              <a:gd name="connsiteX23" fmla="*/ 1205134 w 4609687"/>
              <a:gd name="connsiteY23" fmla="*/ 4657382 h 5085386"/>
              <a:gd name="connsiteX24" fmla="*/ 551518 w 4609687"/>
              <a:gd name="connsiteY24" fmla="*/ 4745844 h 5085386"/>
              <a:gd name="connsiteX25" fmla="*/ 388115 w 4609687"/>
              <a:gd name="connsiteY25" fmla="*/ 4568921 h 5085386"/>
              <a:gd name="connsiteX26" fmla="*/ 551519 w 4609687"/>
              <a:gd name="connsiteY26" fmla="*/ 4126611 h 5085386"/>
              <a:gd name="connsiteX27" fmla="*/ 143009 w 4609687"/>
              <a:gd name="connsiteY27" fmla="*/ 3772763 h 5085386"/>
              <a:gd name="connsiteX28" fmla="*/ 13808 w 4609687"/>
              <a:gd name="connsiteY28" fmla="*/ 3165874 h 5085386"/>
              <a:gd name="connsiteX29" fmla="*/ 1837130 w 4609687"/>
              <a:gd name="connsiteY29" fmla="*/ 2796269 h 5085386"/>
              <a:gd name="connsiteX30" fmla="*/ 1934326 w 4609687"/>
              <a:gd name="connsiteY30" fmla="*/ 2257053 h 5085386"/>
              <a:gd name="connsiteX31" fmla="*/ 2222102 w 4609687"/>
              <a:gd name="connsiteY31" fmla="*/ 1680443 h 5085386"/>
              <a:gd name="connsiteX32" fmla="*/ 2653767 w 4609687"/>
              <a:gd name="connsiteY32" fmla="*/ 1536291 h 5085386"/>
              <a:gd name="connsiteX33" fmla="*/ 3301264 w 4609687"/>
              <a:gd name="connsiteY33" fmla="*/ 1031758 h 5085386"/>
              <a:gd name="connsiteX34" fmla="*/ 3810574 w 4609687"/>
              <a:gd name="connsiteY34" fmla="*/ 963862 h 5085386"/>
              <a:gd name="connsiteX35" fmla="*/ 3920259 w 4609687"/>
              <a:gd name="connsiteY35" fmla="*/ 856744 h 5085386"/>
              <a:gd name="connsiteX36" fmla="*/ 3732929 w 4609687"/>
              <a:gd name="connsiteY36" fmla="*/ 599300 h 5085386"/>
              <a:gd name="connsiteX37" fmla="*/ 3902212 w 4609687"/>
              <a:gd name="connsiteY37" fmla="*/ 83356 h 5085386"/>
              <a:gd name="connsiteX38" fmla="*/ 3407404 w 4609687"/>
              <a:gd name="connsiteY38" fmla="*/ 591125 h 5085386"/>
              <a:gd name="connsiteX39" fmla="*/ 2594068 w 4609687"/>
              <a:gd name="connsiteY39" fmla="*/ 588132 h 5085386"/>
              <a:gd name="connsiteX40" fmla="*/ 1095991 w 4609687"/>
              <a:gd name="connsiteY40" fmla="*/ 581523 h 5085386"/>
              <a:gd name="connsiteX41" fmla="*/ 2408248 w 4609687"/>
              <a:gd name="connsiteY41" fmla="*/ 397634 h 5085386"/>
              <a:gd name="connsiteX42" fmla="*/ 2594068 w 4609687"/>
              <a:gd name="connsiteY42" fmla="*/ 322746 h 5085386"/>
              <a:gd name="connsiteX43" fmla="*/ 2869360 w 4609687"/>
              <a:gd name="connsiteY43" fmla="*/ 267323 h 5085386"/>
              <a:gd name="connsiteX44" fmla="*/ 3246367 w 4609687"/>
              <a:gd name="connsiteY44" fmla="*/ 377099 h 5085386"/>
              <a:gd name="connsiteX45" fmla="*/ 3532816 w 4609687"/>
              <a:gd name="connsiteY45" fmla="*/ 134452 h 5085386"/>
              <a:gd name="connsiteX46" fmla="*/ 3766775 w 4609687"/>
              <a:gd name="connsiteY46" fmla="*/ 0 h 5085386"/>
              <a:gd name="connsiteX0" fmla="*/ 4067045 w 4609687"/>
              <a:gd name="connsiteY0" fmla="*/ 1242915 h 6241210"/>
              <a:gd name="connsiteX1" fmla="*/ 3804874 w 4609687"/>
              <a:gd name="connsiteY1" fmla="*/ 1683049 h 6241210"/>
              <a:gd name="connsiteX2" fmla="*/ 4020706 w 4609687"/>
              <a:gd name="connsiteY2" fmla="*/ 1971353 h 6241210"/>
              <a:gd name="connsiteX3" fmla="*/ 4106309 w 4609687"/>
              <a:gd name="connsiteY3" fmla="*/ 2378566 h 6241210"/>
              <a:gd name="connsiteX4" fmla="*/ 3799684 w 4609687"/>
              <a:gd name="connsiteY4" fmla="*/ 2658094 h 6241210"/>
              <a:gd name="connsiteX5" fmla="*/ 3218017 w 4609687"/>
              <a:gd name="connsiteY5" fmla="*/ 2969473 h 6241210"/>
              <a:gd name="connsiteX6" fmla="*/ 2598399 w 4609687"/>
              <a:gd name="connsiteY6" fmla="*/ 3211303 h 6241210"/>
              <a:gd name="connsiteX7" fmla="*/ 2396663 w 4609687"/>
              <a:gd name="connsiteY7" fmla="*/ 3648159 h 6241210"/>
              <a:gd name="connsiteX8" fmla="*/ 1935100 w 4609687"/>
              <a:gd name="connsiteY8" fmla="*/ 3978943 h 6241210"/>
              <a:gd name="connsiteX9" fmla="*/ 2762893 w 4609687"/>
              <a:gd name="connsiteY9" fmla="*/ 3888806 h 6241210"/>
              <a:gd name="connsiteX10" fmla="*/ 3584247 w 4609687"/>
              <a:gd name="connsiteY10" fmla="*/ 3646976 h 6241210"/>
              <a:gd name="connsiteX11" fmla="*/ 3937285 w 4609687"/>
              <a:gd name="connsiteY11" fmla="*/ 2976091 h 6241210"/>
              <a:gd name="connsiteX12" fmla="*/ 4304733 w 4609687"/>
              <a:gd name="connsiteY12" fmla="*/ 2843474 h 6241210"/>
              <a:gd name="connsiteX13" fmla="*/ 4592927 w 4609687"/>
              <a:gd name="connsiteY13" fmla="*/ 3038499 h 6241210"/>
              <a:gd name="connsiteX14" fmla="*/ 4487295 w 4609687"/>
              <a:gd name="connsiteY14" fmla="*/ 3445332 h 6241210"/>
              <a:gd name="connsiteX15" fmla="*/ 4473735 w 4609687"/>
              <a:gd name="connsiteY15" fmla="*/ 4325988 h 6241210"/>
              <a:gd name="connsiteX16" fmla="*/ 4218220 w 4609687"/>
              <a:gd name="connsiteY16" fmla="*/ 5190921 h 6241210"/>
              <a:gd name="connsiteX17" fmla="*/ 3546898 w 4609687"/>
              <a:gd name="connsiteY17" fmla="*/ 5851710 h 6241210"/>
              <a:gd name="connsiteX18" fmla="*/ 2875574 w 4609687"/>
              <a:gd name="connsiteY18" fmla="*/ 6094002 h 6241210"/>
              <a:gd name="connsiteX19" fmla="*/ 2177827 w 4609687"/>
              <a:gd name="connsiteY19" fmla="*/ 6190739 h 6241210"/>
              <a:gd name="connsiteX20" fmla="*/ 1865147 w 4609687"/>
              <a:gd name="connsiteY20" fmla="*/ 5634704 h 6241210"/>
              <a:gd name="connsiteX21" fmla="*/ 1518610 w 4609687"/>
              <a:gd name="connsiteY21" fmla="*/ 5399191 h 6241210"/>
              <a:gd name="connsiteX22" fmla="*/ 1327523 w 4609687"/>
              <a:gd name="connsiteY22" fmla="*/ 5492400 h 6241210"/>
              <a:gd name="connsiteX23" fmla="*/ 1205134 w 4609687"/>
              <a:gd name="connsiteY23" fmla="*/ 5813206 h 6241210"/>
              <a:gd name="connsiteX24" fmla="*/ 551518 w 4609687"/>
              <a:gd name="connsiteY24" fmla="*/ 5901668 h 6241210"/>
              <a:gd name="connsiteX25" fmla="*/ 388115 w 4609687"/>
              <a:gd name="connsiteY25" fmla="*/ 5724745 h 6241210"/>
              <a:gd name="connsiteX26" fmla="*/ 551519 w 4609687"/>
              <a:gd name="connsiteY26" fmla="*/ 5282435 h 6241210"/>
              <a:gd name="connsiteX27" fmla="*/ 143009 w 4609687"/>
              <a:gd name="connsiteY27" fmla="*/ 4928587 h 6241210"/>
              <a:gd name="connsiteX28" fmla="*/ 13808 w 4609687"/>
              <a:gd name="connsiteY28" fmla="*/ 4321698 h 6241210"/>
              <a:gd name="connsiteX29" fmla="*/ 1837130 w 4609687"/>
              <a:gd name="connsiteY29" fmla="*/ 3952093 h 6241210"/>
              <a:gd name="connsiteX30" fmla="*/ 1934326 w 4609687"/>
              <a:gd name="connsiteY30" fmla="*/ 3412877 h 6241210"/>
              <a:gd name="connsiteX31" fmla="*/ 2222102 w 4609687"/>
              <a:gd name="connsiteY31" fmla="*/ 2836267 h 6241210"/>
              <a:gd name="connsiteX32" fmla="*/ 2653767 w 4609687"/>
              <a:gd name="connsiteY32" fmla="*/ 2692115 h 6241210"/>
              <a:gd name="connsiteX33" fmla="*/ 3301264 w 4609687"/>
              <a:gd name="connsiteY33" fmla="*/ 2187582 h 6241210"/>
              <a:gd name="connsiteX34" fmla="*/ 3810574 w 4609687"/>
              <a:gd name="connsiteY34" fmla="*/ 2119686 h 6241210"/>
              <a:gd name="connsiteX35" fmla="*/ 3920259 w 4609687"/>
              <a:gd name="connsiteY35" fmla="*/ 2012568 h 6241210"/>
              <a:gd name="connsiteX36" fmla="*/ 3732929 w 4609687"/>
              <a:gd name="connsiteY36" fmla="*/ 1755124 h 6241210"/>
              <a:gd name="connsiteX37" fmla="*/ 3902212 w 4609687"/>
              <a:gd name="connsiteY37" fmla="*/ 1239180 h 6241210"/>
              <a:gd name="connsiteX38" fmla="*/ 3407404 w 4609687"/>
              <a:gd name="connsiteY38" fmla="*/ 1746949 h 6241210"/>
              <a:gd name="connsiteX39" fmla="*/ 2594068 w 4609687"/>
              <a:gd name="connsiteY39" fmla="*/ 1743956 h 6241210"/>
              <a:gd name="connsiteX40" fmla="*/ 1095991 w 4609687"/>
              <a:gd name="connsiteY40" fmla="*/ 1737347 h 6241210"/>
              <a:gd name="connsiteX41" fmla="*/ 3121529 w 4609687"/>
              <a:gd name="connsiteY41" fmla="*/ 1061 h 6241210"/>
              <a:gd name="connsiteX42" fmla="*/ 2594068 w 4609687"/>
              <a:gd name="connsiteY42" fmla="*/ 1478570 h 6241210"/>
              <a:gd name="connsiteX43" fmla="*/ 2869360 w 4609687"/>
              <a:gd name="connsiteY43" fmla="*/ 1423147 h 6241210"/>
              <a:gd name="connsiteX44" fmla="*/ 3246367 w 4609687"/>
              <a:gd name="connsiteY44" fmla="*/ 1532923 h 6241210"/>
              <a:gd name="connsiteX45" fmla="*/ 3532816 w 4609687"/>
              <a:gd name="connsiteY45" fmla="*/ 1290276 h 6241210"/>
              <a:gd name="connsiteX46" fmla="*/ 3766775 w 4609687"/>
              <a:gd name="connsiteY46" fmla="*/ 1155824 h 6241210"/>
              <a:gd name="connsiteX0" fmla="*/ 4067045 w 4609687"/>
              <a:gd name="connsiteY0" fmla="*/ 1370253 h 6368548"/>
              <a:gd name="connsiteX1" fmla="*/ 3804874 w 4609687"/>
              <a:gd name="connsiteY1" fmla="*/ 1810387 h 6368548"/>
              <a:gd name="connsiteX2" fmla="*/ 4020706 w 4609687"/>
              <a:gd name="connsiteY2" fmla="*/ 2098691 h 6368548"/>
              <a:gd name="connsiteX3" fmla="*/ 4106309 w 4609687"/>
              <a:gd name="connsiteY3" fmla="*/ 2505904 h 6368548"/>
              <a:gd name="connsiteX4" fmla="*/ 3799684 w 4609687"/>
              <a:gd name="connsiteY4" fmla="*/ 2785432 h 6368548"/>
              <a:gd name="connsiteX5" fmla="*/ 3218017 w 4609687"/>
              <a:gd name="connsiteY5" fmla="*/ 3096811 h 6368548"/>
              <a:gd name="connsiteX6" fmla="*/ 2598399 w 4609687"/>
              <a:gd name="connsiteY6" fmla="*/ 3338641 h 6368548"/>
              <a:gd name="connsiteX7" fmla="*/ 2396663 w 4609687"/>
              <a:gd name="connsiteY7" fmla="*/ 3775497 h 6368548"/>
              <a:gd name="connsiteX8" fmla="*/ 1935100 w 4609687"/>
              <a:gd name="connsiteY8" fmla="*/ 4106281 h 6368548"/>
              <a:gd name="connsiteX9" fmla="*/ 2762893 w 4609687"/>
              <a:gd name="connsiteY9" fmla="*/ 4016144 h 6368548"/>
              <a:gd name="connsiteX10" fmla="*/ 3584247 w 4609687"/>
              <a:gd name="connsiteY10" fmla="*/ 3774314 h 6368548"/>
              <a:gd name="connsiteX11" fmla="*/ 3937285 w 4609687"/>
              <a:gd name="connsiteY11" fmla="*/ 3103429 h 6368548"/>
              <a:gd name="connsiteX12" fmla="*/ 4304733 w 4609687"/>
              <a:gd name="connsiteY12" fmla="*/ 2970812 h 6368548"/>
              <a:gd name="connsiteX13" fmla="*/ 4592927 w 4609687"/>
              <a:gd name="connsiteY13" fmla="*/ 3165837 h 6368548"/>
              <a:gd name="connsiteX14" fmla="*/ 4487295 w 4609687"/>
              <a:gd name="connsiteY14" fmla="*/ 3572670 h 6368548"/>
              <a:gd name="connsiteX15" fmla="*/ 4473735 w 4609687"/>
              <a:gd name="connsiteY15" fmla="*/ 4453326 h 6368548"/>
              <a:gd name="connsiteX16" fmla="*/ 4218220 w 4609687"/>
              <a:gd name="connsiteY16" fmla="*/ 5318259 h 6368548"/>
              <a:gd name="connsiteX17" fmla="*/ 3546898 w 4609687"/>
              <a:gd name="connsiteY17" fmla="*/ 5979048 h 6368548"/>
              <a:gd name="connsiteX18" fmla="*/ 2875574 w 4609687"/>
              <a:gd name="connsiteY18" fmla="*/ 6221340 h 6368548"/>
              <a:gd name="connsiteX19" fmla="*/ 2177827 w 4609687"/>
              <a:gd name="connsiteY19" fmla="*/ 6318077 h 6368548"/>
              <a:gd name="connsiteX20" fmla="*/ 1865147 w 4609687"/>
              <a:gd name="connsiteY20" fmla="*/ 5762042 h 6368548"/>
              <a:gd name="connsiteX21" fmla="*/ 1518610 w 4609687"/>
              <a:gd name="connsiteY21" fmla="*/ 5526529 h 6368548"/>
              <a:gd name="connsiteX22" fmla="*/ 1327523 w 4609687"/>
              <a:gd name="connsiteY22" fmla="*/ 5619738 h 6368548"/>
              <a:gd name="connsiteX23" fmla="*/ 1205134 w 4609687"/>
              <a:gd name="connsiteY23" fmla="*/ 5940544 h 6368548"/>
              <a:gd name="connsiteX24" fmla="*/ 551518 w 4609687"/>
              <a:gd name="connsiteY24" fmla="*/ 6029006 h 6368548"/>
              <a:gd name="connsiteX25" fmla="*/ 388115 w 4609687"/>
              <a:gd name="connsiteY25" fmla="*/ 5852083 h 6368548"/>
              <a:gd name="connsiteX26" fmla="*/ 551519 w 4609687"/>
              <a:gd name="connsiteY26" fmla="*/ 5409773 h 6368548"/>
              <a:gd name="connsiteX27" fmla="*/ 143009 w 4609687"/>
              <a:gd name="connsiteY27" fmla="*/ 5055925 h 6368548"/>
              <a:gd name="connsiteX28" fmla="*/ 13808 w 4609687"/>
              <a:gd name="connsiteY28" fmla="*/ 4449036 h 6368548"/>
              <a:gd name="connsiteX29" fmla="*/ 1837130 w 4609687"/>
              <a:gd name="connsiteY29" fmla="*/ 4079431 h 6368548"/>
              <a:gd name="connsiteX30" fmla="*/ 1934326 w 4609687"/>
              <a:gd name="connsiteY30" fmla="*/ 3540215 h 6368548"/>
              <a:gd name="connsiteX31" fmla="*/ 2222102 w 4609687"/>
              <a:gd name="connsiteY31" fmla="*/ 2963605 h 6368548"/>
              <a:gd name="connsiteX32" fmla="*/ 2653767 w 4609687"/>
              <a:gd name="connsiteY32" fmla="*/ 2819453 h 6368548"/>
              <a:gd name="connsiteX33" fmla="*/ 3301264 w 4609687"/>
              <a:gd name="connsiteY33" fmla="*/ 2314920 h 6368548"/>
              <a:gd name="connsiteX34" fmla="*/ 3810574 w 4609687"/>
              <a:gd name="connsiteY34" fmla="*/ 2247024 h 6368548"/>
              <a:gd name="connsiteX35" fmla="*/ 3920259 w 4609687"/>
              <a:gd name="connsiteY35" fmla="*/ 2139906 h 6368548"/>
              <a:gd name="connsiteX36" fmla="*/ 3732929 w 4609687"/>
              <a:gd name="connsiteY36" fmla="*/ 1882462 h 6368548"/>
              <a:gd name="connsiteX37" fmla="*/ 3902212 w 4609687"/>
              <a:gd name="connsiteY37" fmla="*/ 1366518 h 6368548"/>
              <a:gd name="connsiteX38" fmla="*/ 3407404 w 4609687"/>
              <a:gd name="connsiteY38" fmla="*/ 1874287 h 6368548"/>
              <a:gd name="connsiteX39" fmla="*/ 2594068 w 4609687"/>
              <a:gd name="connsiteY39" fmla="*/ 1871294 h 6368548"/>
              <a:gd name="connsiteX40" fmla="*/ 1095991 w 4609687"/>
              <a:gd name="connsiteY40" fmla="*/ 1864685 h 6368548"/>
              <a:gd name="connsiteX41" fmla="*/ 3121529 w 4609687"/>
              <a:gd name="connsiteY41" fmla="*/ 128399 h 6368548"/>
              <a:gd name="connsiteX42" fmla="*/ 3667591 w 4609687"/>
              <a:gd name="connsiteY42" fmla="*/ 287541 h 6368548"/>
              <a:gd name="connsiteX43" fmla="*/ 2869360 w 4609687"/>
              <a:gd name="connsiteY43" fmla="*/ 1550485 h 6368548"/>
              <a:gd name="connsiteX44" fmla="*/ 3246367 w 4609687"/>
              <a:gd name="connsiteY44" fmla="*/ 1660261 h 6368548"/>
              <a:gd name="connsiteX45" fmla="*/ 3532816 w 4609687"/>
              <a:gd name="connsiteY45" fmla="*/ 1417614 h 6368548"/>
              <a:gd name="connsiteX46" fmla="*/ 3766775 w 4609687"/>
              <a:gd name="connsiteY46" fmla="*/ 1283162 h 6368548"/>
              <a:gd name="connsiteX0" fmla="*/ 4067045 w 4609687"/>
              <a:gd name="connsiteY0" fmla="*/ 1350279 h 6348574"/>
              <a:gd name="connsiteX1" fmla="*/ 3804874 w 4609687"/>
              <a:gd name="connsiteY1" fmla="*/ 1790413 h 6348574"/>
              <a:gd name="connsiteX2" fmla="*/ 4020706 w 4609687"/>
              <a:gd name="connsiteY2" fmla="*/ 2078717 h 6348574"/>
              <a:gd name="connsiteX3" fmla="*/ 4106309 w 4609687"/>
              <a:gd name="connsiteY3" fmla="*/ 2485930 h 6348574"/>
              <a:gd name="connsiteX4" fmla="*/ 3799684 w 4609687"/>
              <a:gd name="connsiteY4" fmla="*/ 2765458 h 6348574"/>
              <a:gd name="connsiteX5" fmla="*/ 3218017 w 4609687"/>
              <a:gd name="connsiteY5" fmla="*/ 3076837 h 6348574"/>
              <a:gd name="connsiteX6" fmla="*/ 2598399 w 4609687"/>
              <a:gd name="connsiteY6" fmla="*/ 3318667 h 6348574"/>
              <a:gd name="connsiteX7" fmla="*/ 2396663 w 4609687"/>
              <a:gd name="connsiteY7" fmla="*/ 3755523 h 6348574"/>
              <a:gd name="connsiteX8" fmla="*/ 1935100 w 4609687"/>
              <a:gd name="connsiteY8" fmla="*/ 4086307 h 6348574"/>
              <a:gd name="connsiteX9" fmla="*/ 2762893 w 4609687"/>
              <a:gd name="connsiteY9" fmla="*/ 3996170 h 6348574"/>
              <a:gd name="connsiteX10" fmla="*/ 3584247 w 4609687"/>
              <a:gd name="connsiteY10" fmla="*/ 3754340 h 6348574"/>
              <a:gd name="connsiteX11" fmla="*/ 3937285 w 4609687"/>
              <a:gd name="connsiteY11" fmla="*/ 3083455 h 6348574"/>
              <a:gd name="connsiteX12" fmla="*/ 4304733 w 4609687"/>
              <a:gd name="connsiteY12" fmla="*/ 2950838 h 6348574"/>
              <a:gd name="connsiteX13" fmla="*/ 4592927 w 4609687"/>
              <a:gd name="connsiteY13" fmla="*/ 3145863 h 6348574"/>
              <a:gd name="connsiteX14" fmla="*/ 4487295 w 4609687"/>
              <a:gd name="connsiteY14" fmla="*/ 3552696 h 6348574"/>
              <a:gd name="connsiteX15" fmla="*/ 4473735 w 4609687"/>
              <a:gd name="connsiteY15" fmla="*/ 4433352 h 6348574"/>
              <a:gd name="connsiteX16" fmla="*/ 4218220 w 4609687"/>
              <a:gd name="connsiteY16" fmla="*/ 5298285 h 6348574"/>
              <a:gd name="connsiteX17" fmla="*/ 3546898 w 4609687"/>
              <a:gd name="connsiteY17" fmla="*/ 5959074 h 6348574"/>
              <a:gd name="connsiteX18" fmla="*/ 2875574 w 4609687"/>
              <a:gd name="connsiteY18" fmla="*/ 6201366 h 6348574"/>
              <a:gd name="connsiteX19" fmla="*/ 2177827 w 4609687"/>
              <a:gd name="connsiteY19" fmla="*/ 6298103 h 6348574"/>
              <a:gd name="connsiteX20" fmla="*/ 1865147 w 4609687"/>
              <a:gd name="connsiteY20" fmla="*/ 5742068 h 6348574"/>
              <a:gd name="connsiteX21" fmla="*/ 1518610 w 4609687"/>
              <a:gd name="connsiteY21" fmla="*/ 5506555 h 6348574"/>
              <a:gd name="connsiteX22" fmla="*/ 1327523 w 4609687"/>
              <a:gd name="connsiteY22" fmla="*/ 5599764 h 6348574"/>
              <a:gd name="connsiteX23" fmla="*/ 1205134 w 4609687"/>
              <a:gd name="connsiteY23" fmla="*/ 5920570 h 6348574"/>
              <a:gd name="connsiteX24" fmla="*/ 551518 w 4609687"/>
              <a:gd name="connsiteY24" fmla="*/ 6009032 h 6348574"/>
              <a:gd name="connsiteX25" fmla="*/ 388115 w 4609687"/>
              <a:gd name="connsiteY25" fmla="*/ 5832109 h 6348574"/>
              <a:gd name="connsiteX26" fmla="*/ 551519 w 4609687"/>
              <a:gd name="connsiteY26" fmla="*/ 5389799 h 6348574"/>
              <a:gd name="connsiteX27" fmla="*/ 143009 w 4609687"/>
              <a:gd name="connsiteY27" fmla="*/ 5035951 h 6348574"/>
              <a:gd name="connsiteX28" fmla="*/ 13808 w 4609687"/>
              <a:gd name="connsiteY28" fmla="*/ 4429062 h 6348574"/>
              <a:gd name="connsiteX29" fmla="*/ 1837130 w 4609687"/>
              <a:gd name="connsiteY29" fmla="*/ 4059457 h 6348574"/>
              <a:gd name="connsiteX30" fmla="*/ 1934326 w 4609687"/>
              <a:gd name="connsiteY30" fmla="*/ 3520241 h 6348574"/>
              <a:gd name="connsiteX31" fmla="*/ 2222102 w 4609687"/>
              <a:gd name="connsiteY31" fmla="*/ 2943631 h 6348574"/>
              <a:gd name="connsiteX32" fmla="*/ 2653767 w 4609687"/>
              <a:gd name="connsiteY32" fmla="*/ 2799479 h 6348574"/>
              <a:gd name="connsiteX33" fmla="*/ 3301264 w 4609687"/>
              <a:gd name="connsiteY33" fmla="*/ 2294946 h 6348574"/>
              <a:gd name="connsiteX34" fmla="*/ 3810574 w 4609687"/>
              <a:gd name="connsiteY34" fmla="*/ 2227050 h 6348574"/>
              <a:gd name="connsiteX35" fmla="*/ 3920259 w 4609687"/>
              <a:gd name="connsiteY35" fmla="*/ 2119932 h 6348574"/>
              <a:gd name="connsiteX36" fmla="*/ 3732929 w 4609687"/>
              <a:gd name="connsiteY36" fmla="*/ 1862488 h 6348574"/>
              <a:gd name="connsiteX37" fmla="*/ 3902212 w 4609687"/>
              <a:gd name="connsiteY37" fmla="*/ 1346544 h 6348574"/>
              <a:gd name="connsiteX38" fmla="*/ 3407404 w 4609687"/>
              <a:gd name="connsiteY38" fmla="*/ 1854313 h 6348574"/>
              <a:gd name="connsiteX39" fmla="*/ 2594068 w 4609687"/>
              <a:gd name="connsiteY39" fmla="*/ 1851320 h 6348574"/>
              <a:gd name="connsiteX40" fmla="*/ 1095991 w 4609687"/>
              <a:gd name="connsiteY40" fmla="*/ 1844711 h 6348574"/>
              <a:gd name="connsiteX41" fmla="*/ 3121529 w 4609687"/>
              <a:gd name="connsiteY41" fmla="*/ 108425 h 6348574"/>
              <a:gd name="connsiteX42" fmla="*/ 3667591 w 4609687"/>
              <a:gd name="connsiteY42" fmla="*/ 267567 h 6348574"/>
              <a:gd name="connsiteX43" fmla="*/ 3238412 w 4609687"/>
              <a:gd name="connsiteY43" fmla="*/ 961586 h 6348574"/>
              <a:gd name="connsiteX44" fmla="*/ 2869360 w 4609687"/>
              <a:gd name="connsiteY44" fmla="*/ 1530511 h 6348574"/>
              <a:gd name="connsiteX45" fmla="*/ 3246367 w 4609687"/>
              <a:gd name="connsiteY45" fmla="*/ 1640287 h 6348574"/>
              <a:gd name="connsiteX46" fmla="*/ 3532816 w 4609687"/>
              <a:gd name="connsiteY46" fmla="*/ 1397640 h 6348574"/>
              <a:gd name="connsiteX47" fmla="*/ 3766775 w 4609687"/>
              <a:gd name="connsiteY47" fmla="*/ 1263188 h 6348574"/>
              <a:gd name="connsiteX0" fmla="*/ 4067045 w 4609687"/>
              <a:gd name="connsiteY0" fmla="*/ 1350279 h 6348574"/>
              <a:gd name="connsiteX1" fmla="*/ 3804874 w 4609687"/>
              <a:gd name="connsiteY1" fmla="*/ 1790413 h 6348574"/>
              <a:gd name="connsiteX2" fmla="*/ 4020706 w 4609687"/>
              <a:gd name="connsiteY2" fmla="*/ 2078717 h 6348574"/>
              <a:gd name="connsiteX3" fmla="*/ 4106309 w 4609687"/>
              <a:gd name="connsiteY3" fmla="*/ 2485930 h 6348574"/>
              <a:gd name="connsiteX4" fmla="*/ 3799684 w 4609687"/>
              <a:gd name="connsiteY4" fmla="*/ 2765458 h 6348574"/>
              <a:gd name="connsiteX5" fmla="*/ 3218017 w 4609687"/>
              <a:gd name="connsiteY5" fmla="*/ 3076837 h 6348574"/>
              <a:gd name="connsiteX6" fmla="*/ 2598399 w 4609687"/>
              <a:gd name="connsiteY6" fmla="*/ 3318667 h 6348574"/>
              <a:gd name="connsiteX7" fmla="*/ 2396663 w 4609687"/>
              <a:gd name="connsiteY7" fmla="*/ 3755523 h 6348574"/>
              <a:gd name="connsiteX8" fmla="*/ 1935100 w 4609687"/>
              <a:gd name="connsiteY8" fmla="*/ 4086307 h 6348574"/>
              <a:gd name="connsiteX9" fmla="*/ 2762893 w 4609687"/>
              <a:gd name="connsiteY9" fmla="*/ 3996170 h 6348574"/>
              <a:gd name="connsiteX10" fmla="*/ 3584247 w 4609687"/>
              <a:gd name="connsiteY10" fmla="*/ 3754340 h 6348574"/>
              <a:gd name="connsiteX11" fmla="*/ 3937285 w 4609687"/>
              <a:gd name="connsiteY11" fmla="*/ 3083455 h 6348574"/>
              <a:gd name="connsiteX12" fmla="*/ 4304733 w 4609687"/>
              <a:gd name="connsiteY12" fmla="*/ 2950838 h 6348574"/>
              <a:gd name="connsiteX13" fmla="*/ 4592927 w 4609687"/>
              <a:gd name="connsiteY13" fmla="*/ 3145863 h 6348574"/>
              <a:gd name="connsiteX14" fmla="*/ 4487295 w 4609687"/>
              <a:gd name="connsiteY14" fmla="*/ 3552696 h 6348574"/>
              <a:gd name="connsiteX15" fmla="*/ 4473735 w 4609687"/>
              <a:gd name="connsiteY15" fmla="*/ 4433352 h 6348574"/>
              <a:gd name="connsiteX16" fmla="*/ 4218220 w 4609687"/>
              <a:gd name="connsiteY16" fmla="*/ 5298285 h 6348574"/>
              <a:gd name="connsiteX17" fmla="*/ 3546898 w 4609687"/>
              <a:gd name="connsiteY17" fmla="*/ 5959074 h 6348574"/>
              <a:gd name="connsiteX18" fmla="*/ 2875574 w 4609687"/>
              <a:gd name="connsiteY18" fmla="*/ 6201366 h 6348574"/>
              <a:gd name="connsiteX19" fmla="*/ 2177827 w 4609687"/>
              <a:gd name="connsiteY19" fmla="*/ 6298103 h 6348574"/>
              <a:gd name="connsiteX20" fmla="*/ 1865147 w 4609687"/>
              <a:gd name="connsiteY20" fmla="*/ 5742068 h 6348574"/>
              <a:gd name="connsiteX21" fmla="*/ 1518610 w 4609687"/>
              <a:gd name="connsiteY21" fmla="*/ 5506555 h 6348574"/>
              <a:gd name="connsiteX22" fmla="*/ 1327523 w 4609687"/>
              <a:gd name="connsiteY22" fmla="*/ 5599764 h 6348574"/>
              <a:gd name="connsiteX23" fmla="*/ 1205134 w 4609687"/>
              <a:gd name="connsiteY23" fmla="*/ 5920570 h 6348574"/>
              <a:gd name="connsiteX24" fmla="*/ 551518 w 4609687"/>
              <a:gd name="connsiteY24" fmla="*/ 6009032 h 6348574"/>
              <a:gd name="connsiteX25" fmla="*/ 388115 w 4609687"/>
              <a:gd name="connsiteY25" fmla="*/ 5832109 h 6348574"/>
              <a:gd name="connsiteX26" fmla="*/ 551519 w 4609687"/>
              <a:gd name="connsiteY26" fmla="*/ 5389799 h 6348574"/>
              <a:gd name="connsiteX27" fmla="*/ 143009 w 4609687"/>
              <a:gd name="connsiteY27" fmla="*/ 5035951 h 6348574"/>
              <a:gd name="connsiteX28" fmla="*/ 13808 w 4609687"/>
              <a:gd name="connsiteY28" fmla="*/ 4429062 h 6348574"/>
              <a:gd name="connsiteX29" fmla="*/ 1837130 w 4609687"/>
              <a:gd name="connsiteY29" fmla="*/ 4059457 h 6348574"/>
              <a:gd name="connsiteX30" fmla="*/ 1934326 w 4609687"/>
              <a:gd name="connsiteY30" fmla="*/ 3520241 h 6348574"/>
              <a:gd name="connsiteX31" fmla="*/ 2222102 w 4609687"/>
              <a:gd name="connsiteY31" fmla="*/ 2943631 h 6348574"/>
              <a:gd name="connsiteX32" fmla="*/ 2653767 w 4609687"/>
              <a:gd name="connsiteY32" fmla="*/ 2799479 h 6348574"/>
              <a:gd name="connsiteX33" fmla="*/ 3301264 w 4609687"/>
              <a:gd name="connsiteY33" fmla="*/ 2294946 h 6348574"/>
              <a:gd name="connsiteX34" fmla="*/ 3810574 w 4609687"/>
              <a:gd name="connsiteY34" fmla="*/ 2227050 h 6348574"/>
              <a:gd name="connsiteX35" fmla="*/ 3920259 w 4609687"/>
              <a:gd name="connsiteY35" fmla="*/ 2119932 h 6348574"/>
              <a:gd name="connsiteX36" fmla="*/ 3732929 w 4609687"/>
              <a:gd name="connsiteY36" fmla="*/ 1862488 h 6348574"/>
              <a:gd name="connsiteX37" fmla="*/ 3902212 w 4609687"/>
              <a:gd name="connsiteY37" fmla="*/ 1346544 h 6348574"/>
              <a:gd name="connsiteX38" fmla="*/ 3407404 w 4609687"/>
              <a:gd name="connsiteY38" fmla="*/ 1854313 h 6348574"/>
              <a:gd name="connsiteX39" fmla="*/ 2558044 w 4609687"/>
              <a:gd name="connsiteY39" fmla="*/ 1578285 h 6348574"/>
              <a:gd name="connsiteX40" fmla="*/ 1095991 w 4609687"/>
              <a:gd name="connsiteY40" fmla="*/ 1844711 h 6348574"/>
              <a:gd name="connsiteX41" fmla="*/ 3121529 w 4609687"/>
              <a:gd name="connsiteY41" fmla="*/ 108425 h 6348574"/>
              <a:gd name="connsiteX42" fmla="*/ 3667591 w 4609687"/>
              <a:gd name="connsiteY42" fmla="*/ 267567 h 6348574"/>
              <a:gd name="connsiteX43" fmla="*/ 3238412 w 4609687"/>
              <a:gd name="connsiteY43" fmla="*/ 961586 h 6348574"/>
              <a:gd name="connsiteX44" fmla="*/ 2869360 w 4609687"/>
              <a:gd name="connsiteY44" fmla="*/ 1530511 h 6348574"/>
              <a:gd name="connsiteX45" fmla="*/ 3246367 w 4609687"/>
              <a:gd name="connsiteY45" fmla="*/ 1640287 h 6348574"/>
              <a:gd name="connsiteX46" fmla="*/ 3532816 w 4609687"/>
              <a:gd name="connsiteY46" fmla="*/ 1397640 h 6348574"/>
              <a:gd name="connsiteX47" fmla="*/ 3766775 w 4609687"/>
              <a:gd name="connsiteY47" fmla="*/ 1263188 h 6348574"/>
              <a:gd name="connsiteX0" fmla="*/ 4067045 w 4609687"/>
              <a:gd name="connsiteY0" fmla="*/ 1350279 h 6348574"/>
              <a:gd name="connsiteX1" fmla="*/ 3804874 w 4609687"/>
              <a:gd name="connsiteY1" fmla="*/ 1790413 h 6348574"/>
              <a:gd name="connsiteX2" fmla="*/ 4020706 w 4609687"/>
              <a:gd name="connsiteY2" fmla="*/ 2078717 h 6348574"/>
              <a:gd name="connsiteX3" fmla="*/ 4106309 w 4609687"/>
              <a:gd name="connsiteY3" fmla="*/ 2485930 h 6348574"/>
              <a:gd name="connsiteX4" fmla="*/ 3799684 w 4609687"/>
              <a:gd name="connsiteY4" fmla="*/ 2765458 h 6348574"/>
              <a:gd name="connsiteX5" fmla="*/ 3218017 w 4609687"/>
              <a:gd name="connsiteY5" fmla="*/ 3076837 h 6348574"/>
              <a:gd name="connsiteX6" fmla="*/ 2598399 w 4609687"/>
              <a:gd name="connsiteY6" fmla="*/ 3318667 h 6348574"/>
              <a:gd name="connsiteX7" fmla="*/ 2396663 w 4609687"/>
              <a:gd name="connsiteY7" fmla="*/ 3755523 h 6348574"/>
              <a:gd name="connsiteX8" fmla="*/ 1935100 w 4609687"/>
              <a:gd name="connsiteY8" fmla="*/ 4086307 h 6348574"/>
              <a:gd name="connsiteX9" fmla="*/ 2762893 w 4609687"/>
              <a:gd name="connsiteY9" fmla="*/ 3996170 h 6348574"/>
              <a:gd name="connsiteX10" fmla="*/ 3584247 w 4609687"/>
              <a:gd name="connsiteY10" fmla="*/ 3754340 h 6348574"/>
              <a:gd name="connsiteX11" fmla="*/ 3937285 w 4609687"/>
              <a:gd name="connsiteY11" fmla="*/ 3083455 h 6348574"/>
              <a:gd name="connsiteX12" fmla="*/ 4304733 w 4609687"/>
              <a:gd name="connsiteY12" fmla="*/ 2950838 h 6348574"/>
              <a:gd name="connsiteX13" fmla="*/ 4592927 w 4609687"/>
              <a:gd name="connsiteY13" fmla="*/ 3145863 h 6348574"/>
              <a:gd name="connsiteX14" fmla="*/ 4487295 w 4609687"/>
              <a:gd name="connsiteY14" fmla="*/ 3552696 h 6348574"/>
              <a:gd name="connsiteX15" fmla="*/ 4473735 w 4609687"/>
              <a:gd name="connsiteY15" fmla="*/ 4433352 h 6348574"/>
              <a:gd name="connsiteX16" fmla="*/ 4218220 w 4609687"/>
              <a:gd name="connsiteY16" fmla="*/ 5298285 h 6348574"/>
              <a:gd name="connsiteX17" fmla="*/ 3546898 w 4609687"/>
              <a:gd name="connsiteY17" fmla="*/ 5959074 h 6348574"/>
              <a:gd name="connsiteX18" fmla="*/ 2875574 w 4609687"/>
              <a:gd name="connsiteY18" fmla="*/ 6201366 h 6348574"/>
              <a:gd name="connsiteX19" fmla="*/ 2177827 w 4609687"/>
              <a:gd name="connsiteY19" fmla="*/ 6298103 h 6348574"/>
              <a:gd name="connsiteX20" fmla="*/ 1865147 w 4609687"/>
              <a:gd name="connsiteY20" fmla="*/ 5742068 h 6348574"/>
              <a:gd name="connsiteX21" fmla="*/ 1518610 w 4609687"/>
              <a:gd name="connsiteY21" fmla="*/ 5506555 h 6348574"/>
              <a:gd name="connsiteX22" fmla="*/ 1327523 w 4609687"/>
              <a:gd name="connsiteY22" fmla="*/ 5599764 h 6348574"/>
              <a:gd name="connsiteX23" fmla="*/ 1205134 w 4609687"/>
              <a:gd name="connsiteY23" fmla="*/ 5920570 h 6348574"/>
              <a:gd name="connsiteX24" fmla="*/ 551518 w 4609687"/>
              <a:gd name="connsiteY24" fmla="*/ 6009032 h 6348574"/>
              <a:gd name="connsiteX25" fmla="*/ 388115 w 4609687"/>
              <a:gd name="connsiteY25" fmla="*/ 5832109 h 6348574"/>
              <a:gd name="connsiteX26" fmla="*/ 551519 w 4609687"/>
              <a:gd name="connsiteY26" fmla="*/ 5389799 h 6348574"/>
              <a:gd name="connsiteX27" fmla="*/ 143009 w 4609687"/>
              <a:gd name="connsiteY27" fmla="*/ 5035951 h 6348574"/>
              <a:gd name="connsiteX28" fmla="*/ 13808 w 4609687"/>
              <a:gd name="connsiteY28" fmla="*/ 4429062 h 6348574"/>
              <a:gd name="connsiteX29" fmla="*/ 1837130 w 4609687"/>
              <a:gd name="connsiteY29" fmla="*/ 4059457 h 6348574"/>
              <a:gd name="connsiteX30" fmla="*/ 1934326 w 4609687"/>
              <a:gd name="connsiteY30" fmla="*/ 3520241 h 6348574"/>
              <a:gd name="connsiteX31" fmla="*/ 2222102 w 4609687"/>
              <a:gd name="connsiteY31" fmla="*/ 2943631 h 6348574"/>
              <a:gd name="connsiteX32" fmla="*/ 2653767 w 4609687"/>
              <a:gd name="connsiteY32" fmla="*/ 2799479 h 6348574"/>
              <a:gd name="connsiteX33" fmla="*/ 3301264 w 4609687"/>
              <a:gd name="connsiteY33" fmla="*/ 2294946 h 6348574"/>
              <a:gd name="connsiteX34" fmla="*/ 3810574 w 4609687"/>
              <a:gd name="connsiteY34" fmla="*/ 2227050 h 6348574"/>
              <a:gd name="connsiteX35" fmla="*/ 3920259 w 4609687"/>
              <a:gd name="connsiteY35" fmla="*/ 2119932 h 6348574"/>
              <a:gd name="connsiteX36" fmla="*/ 3732929 w 4609687"/>
              <a:gd name="connsiteY36" fmla="*/ 1862488 h 6348574"/>
              <a:gd name="connsiteX37" fmla="*/ 3902212 w 4609687"/>
              <a:gd name="connsiteY37" fmla="*/ 1346544 h 6348574"/>
              <a:gd name="connsiteX38" fmla="*/ 3407404 w 4609687"/>
              <a:gd name="connsiteY38" fmla="*/ 1854313 h 6348574"/>
              <a:gd name="connsiteX39" fmla="*/ 2558044 w 4609687"/>
              <a:gd name="connsiteY39" fmla="*/ 1578285 h 6348574"/>
              <a:gd name="connsiteX40" fmla="*/ 1095991 w 4609687"/>
              <a:gd name="connsiteY40" fmla="*/ 1844711 h 6348574"/>
              <a:gd name="connsiteX41" fmla="*/ 3121529 w 4609687"/>
              <a:gd name="connsiteY41" fmla="*/ 108425 h 6348574"/>
              <a:gd name="connsiteX42" fmla="*/ 3667591 w 4609687"/>
              <a:gd name="connsiteY42" fmla="*/ 267567 h 6348574"/>
              <a:gd name="connsiteX43" fmla="*/ 3238412 w 4609687"/>
              <a:gd name="connsiteY43" fmla="*/ 961586 h 6348574"/>
              <a:gd name="connsiteX44" fmla="*/ 2869360 w 4609687"/>
              <a:gd name="connsiteY44" fmla="*/ 1530511 h 6348574"/>
              <a:gd name="connsiteX45" fmla="*/ 3246367 w 4609687"/>
              <a:gd name="connsiteY45" fmla="*/ 1640287 h 6348574"/>
              <a:gd name="connsiteX46" fmla="*/ 3532816 w 4609687"/>
              <a:gd name="connsiteY46" fmla="*/ 1397640 h 6348574"/>
              <a:gd name="connsiteX47" fmla="*/ 3766775 w 4609687"/>
              <a:gd name="connsiteY47" fmla="*/ 1263188 h 6348574"/>
              <a:gd name="connsiteX0" fmla="*/ 4067045 w 4609687"/>
              <a:gd name="connsiteY0" fmla="*/ 1350279 h 6348574"/>
              <a:gd name="connsiteX1" fmla="*/ 3804874 w 4609687"/>
              <a:gd name="connsiteY1" fmla="*/ 1790413 h 6348574"/>
              <a:gd name="connsiteX2" fmla="*/ 4020706 w 4609687"/>
              <a:gd name="connsiteY2" fmla="*/ 2078717 h 6348574"/>
              <a:gd name="connsiteX3" fmla="*/ 4106309 w 4609687"/>
              <a:gd name="connsiteY3" fmla="*/ 2485930 h 6348574"/>
              <a:gd name="connsiteX4" fmla="*/ 3799684 w 4609687"/>
              <a:gd name="connsiteY4" fmla="*/ 2765458 h 6348574"/>
              <a:gd name="connsiteX5" fmla="*/ 3218017 w 4609687"/>
              <a:gd name="connsiteY5" fmla="*/ 3076837 h 6348574"/>
              <a:gd name="connsiteX6" fmla="*/ 2598399 w 4609687"/>
              <a:gd name="connsiteY6" fmla="*/ 3318667 h 6348574"/>
              <a:gd name="connsiteX7" fmla="*/ 2396663 w 4609687"/>
              <a:gd name="connsiteY7" fmla="*/ 3755523 h 6348574"/>
              <a:gd name="connsiteX8" fmla="*/ 1935100 w 4609687"/>
              <a:gd name="connsiteY8" fmla="*/ 4086307 h 6348574"/>
              <a:gd name="connsiteX9" fmla="*/ 2762893 w 4609687"/>
              <a:gd name="connsiteY9" fmla="*/ 3996170 h 6348574"/>
              <a:gd name="connsiteX10" fmla="*/ 3584247 w 4609687"/>
              <a:gd name="connsiteY10" fmla="*/ 3754340 h 6348574"/>
              <a:gd name="connsiteX11" fmla="*/ 3937285 w 4609687"/>
              <a:gd name="connsiteY11" fmla="*/ 3083455 h 6348574"/>
              <a:gd name="connsiteX12" fmla="*/ 4304733 w 4609687"/>
              <a:gd name="connsiteY12" fmla="*/ 2950838 h 6348574"/>
              <a:gd name="connsiteX13" fmla="*/ 4592927 w 4609687"/>
              <a:gd name="connsiteY13" fmla="*/ 3145863 h 6348574"/>
              <a:gd name="connsiteX14" fmla="*/ 4487295 w 4609687"/>
              <a:gd name="connsiteY14" fmla="*/ 3552696 h 6348574"/>
              <a:gd name="connsiteX15" fmla="*/ 4473735 w 4609687"/>
              <a:gd name="connsiteY15" fmla="*/ 4433352 h 6348574"/>
              <a:gd name="connsiteX16" fmla="*/ 4218220 w 4609687"/>
              <a:gd name="connsiteY16" fmla="*/ 5298285 h 6348574"/>
              <a:gd name="connsiteX17" fmla="*/ 3546898 w 4609687"/>
              <a:gd name="connsiteY17" fmla="*/ 5959074 h 6348574"/>
              <a:gd name="connsiteX18" fmla="*/ 2875574 w 4609687"/>
              <a:gd name="connsiteY18" fmla="*/ 6201366 h 6348574"/>
              <a:gd name="connsiteX19" fmla="*/ 2177827 w 4609687"/>
              <a:gd name="connsiteY19" fmla="*/ 6298103 h 6348574"/>
              <a:gd name="connsiteX20" fmla="*/ 1865147 w 4609687"/>
              <a:gd name="connsiteY20" fmla="*/ 5742068 h 6348574"/>
              <a:gd name="connsiteX21" fmla="*/ 1518610 w 4609687"/>
              <a:gd name="connsiteY21" fmla="*/ 5506555 h 6348574"/>
              <a:gd name="connsiteX22" fmla="*/ 1327523 w 4609687"/>
              <a:gd name="connsiteY22" fmla="*/ 5599764 h 6348574"/>
              <a:gd name="connsiteX23" fmla="*/ 1205134 w 4609687"/>
              <a:gd name="connsiteY23" fmla="*/ 5920570 h 6348574"/>
              <a:gd name="connsiteX24" fmla="*/ 551518 w 4609687"/>
              <a:gd name="connsiteY24" fmla="*/ 6009032 h 6348574"/>
              <a:gd name="connsiteX25" fmla="*/ 388115 w 4609687"/>
              <a:gd name="connsiteY25" fmla="*/ 5832109 h 6348574"/>
              <a:gd name="connsiteX26" fmla="*/ 551519 w 4609687"/>
              <a:gd name="connsiteY26" fmla="*/ 5389799 h 6348574"/>
              <a:gd name="connsiteX27" fmla="*/ 143009 w 4609687"/>
              <a:gd name="connsiteY27" fmla="*/ 5035951 h 6348574"/>
              <a:gd name="connsiteX28" fmla="*/ 13808 w 4609687"/>
              <a:gd name="connsiteY28" fmla="*/ 4429062 h 6348574"/>
              <a:gd name="connsiteX29" fmla="*/ 1837130 w 4609687"/>
              <a:gd name="connsiteY29" fmla="*/ 4059457 h 6348574"/>
              <a:gd name="connsiteX30" fmla="*/ 1934326 w 4609687"/>
              <a:gd name="connsiteY30" fmla="*/ 3520241 h 6348574"/>
              <a:gd name="connsiteX31" fmla="*/ 2222102 w 4609687"/>
              <a:gd name="connsiteY31" fmla="*/ 2943631 h 6348574"/>
              <a:gd name="connsiteX32" fmla="*/ 2653767 w 4609687"/>
              <a:gd name="connsiteY32" fmla="*/ 2799479 h 6348574"/>
              <a:gd name="connsiteX33" fmla="*/ 3301264 w 4609687"/>
              <a:gd name="connsiteY33" fmla="*/ 2294946 h 6348574"/>
              <a:gd name="connsiteX34" fmla="*/ 3810574 w 4609687"/>
              <a:gd name="connsiteY34" fmla="*/ 2227050 h 6348574"/>
              <a:gd name="connsiteX35" fmla="*/ 3920259 w 4609687"/>
              <a:gd name="connsiteY35" fmla="*/ 2119932 h 6348574"/>
              <a:gd name="connsiteX36" fmla="*/ 3732929 w 4609687"/>
              <a:gd name="connsiteY36" fmla="*/ 1862488 h 6348574"/>
              <a:gd name="connsiteX37" fmla="*/ 3902212 w 4609687"/>
              <a:gd name="connsiteY37" fmla="*/ 1346544 h 6348574"/>
              <a:gd name="connsiteX38" fmla="*/ 3407404 w 4609687"/>
              <a:gd name="connsiteY38" fmla="*/ 1854313 h 6348574"/>
              <a:gd name="connsiteX39" fmla="*/ 2558044 w 4609687"/>
              <a:gd name="connsiteY39" fmla="*/ 1578285 h 6348574"/>
              <a:gd name="connsiteX40" fmla="*/ 1095991 w 4609687"/>
              <a:gd name="connsiteY40" fmla="*/ 1844711 h 6348574"/>
              <a:gd name="connsiteX41" fmla="*/ 3121529 w 4609687"/>
              <a:gd name="connsiteY41" fmla="*/ 108425 h 6348574"/>
              <a:gd name="connsiteX42" fmla="*/ 3667591 w 4609687"/>
              <a:gd name="connsiteY42" fmla="*/ 267567 h 6348574"/>
              <a:gd name="connsiteX43" fmla="*/ 3238412 w 4609687"/>
              <a:gd name="connsiteY43" fmla="*/ 961586 h 6348574"/>
              <a:gd name="connsiteX44" fmla="*/ 2876565 w 4609687"/>
              <a:gd name="connsiteY44" fmla="*/ 1569516 h 6348574"/>
              <a:gd name="connsiteX45" fmla="*/ 3246367 w 4609687"/>
              <a:gd name="connsiteY45" fmla="*/ 1640287 h 6348574"/>
              <a:gd name="connsiteX46" fmla="*/ 3532816 w 4609687"/>
              <a:gd name="connsiteY46" fmla="*/ 1397640 h 6348574"/>
              <a:gd name="connsiteX47" fmla="*/ 3766775 w 4609687"/>
              <a:gd name="connsiteY47" fmla="*/ 1263188 h 6348574"/>
              <a:gd name="connsiteX0" fmla="*/ 4067045 w 4609687"/>
              <a:gd name="connsiteY0" fmla="*/ 1350279 h 6348574"/>
              <a:gd name="connsiteX1" fmla="*/ 3804874 w 4609687"/>
              <a:gd name="connsiteY1" fmla="*/ 1790413 h 6348574"/>
              <a:gd name="connsiteX2" fmla="*/ 4020706 w 4609687"/>
              <a:gd name="connsiteY2" fmla="*/ 2078717 h 6348574"/>
              <a:gd name="connsiteX3" fmla="*/ 4106309 w 4609687"/>
              <a:gd name="connsiteY3" fmla="*/ 2485930 h 6348574"/>
              <a:gd name="connsiteX4" fmla="*/ 3799684 w 4609687"/>
              <a:gd name="connsiteY4" fmla="*/ 2765458 h 6348574"/>
              <a:gd name="connsiteX5" fmla="*/ 3218017 w 4609687"/>
              <a:gd name="connsiteY5" fmla="*/ 3076837 h 6348574"/>
              <a:gd name="connsiteX6" fmla="*/ 2598399 w 4609687"/>
              <a:gd name="connsiteY6" fmla="*/ 3318667 h 6348574"/>
              <a:gd name="connsiteX7" fmla="*/ 2396663 w 4609687"/>
              <a:gd name="connsiteY7" fmla="*/ 3755523 h 6348574"/>
              <a:gd name="connsiteX8" fmla="*/ 1935100 w 4609687"/>
              <a:gd name="connsiteY8" fmla="*/ 4086307 h 6348574"/>
              <a:gd name="connsiteX9" fmla="*/ 2762893 w 4609687"/>
              <a:gd name="connsiteY9" fmla="*/ 3996170 h 6348574"/>
              <a:gd name="connsiteX10" fmla="*/ 3584247 w 4609687"/>
              <a:gd name="connsiteY10" fmla="*/ 3754340 h 6348574"/>
              <a:gd name="connsiteX11" fmla="*/ 3937285 w 4609687"/>
              <a:gd name="connsiteY11" fmla="*/ 3083455 h 6348574"/>
              <a:gd name="connsiteX12" fmla="*/ 4304733 w 4609687"/>
              <a:gd name="connsiteY12" fmla="*/ 2950838 h 6348574"/>
              <a:gd name="connsiteX13" fmla="*/ 4592927 w 4609687"/>
              <a:gd name="connsiteY13" fmla="*/ 3145863 h 6348574"/>
              <a:gd name="connsiteX14" fmla="*/ 4487295 w 4609687"/>
              <a:gd name="connsiteY14" fmla="*/ 3552696 h 6348574"/>
              <a:gd name="connsiteX15" fmla="*/ 4473735 w 4609687"/>
              <a:gd name="connsiteY15" fmla="*/ 4433352 h 6348574"/>
              <a:gd name="connsiteX16" fmla="*/ 4218220 w 4609687"/>
              <a:gd name="connsiteY16" fmla="*/ 5298285 h 6348574"/>
              <a:gd name="connsiteX17" fmla="*/ 3546898 w 4609687"/>
              <a:gd name="connsiteY17" fmla="*/ 5959074 h 6348574"/>
              <a:gd name="connsiteX18" fmla="*/ 2875574 w 4609687"/>
              <a:gd name="connsiteY18" fmla="*/ 6201366 h 6348574"/>
              <a:gd name="connsiteX19" fmla="*/ 2177827 w 4609687"/>
              <a:gd name="connsiteY19" fmla="*/ 6298103 h 6348574"/>
              <a:gd name="connsiteX20" fmla="*/ 1865147 w 4609687"/>
              <a:gd name="connsiteY20" fmla="*/ 5742068 h 6348574"/>
              <a:gd name="connsiteX21" fmla="*/ 1518610 w 4609687"/>
              <a:gd name="connsiteY21" fmla="*/ 5506555 h 6348574"/>
              <a:gd name="connsiteX22" fmla="*/ 1327523 w 4609687"/>
              <a:gd name="connsiteY22" fmla="*/ 5599764 h 6348574"/>
              <a:gd name="connsiteX23" fmla="*/ 1205134 w 4609687"/>
              <a:gd name="connsiteY23" fmla="*/ 5920570 h 6348574"/>
              <a:gd name="connsiteX24" fmla="*/ 551518 w 4609687"/>
              <a:gd name="connsiteY24" fmla="*/ 6009032 h 6348574"/>
              <a:gd name="connsiteX25" fmla="*/ 388115 w 4609687"/>
              <a:gd name="connsiteY25" fmla="*/ 5832109 h 6348574"/>
              <a:gd name="connsiteX26" fmla="*/ 551519 w 4609687"/>
              <a:gd name="connsiteY26" fmla="*/ 5389799 h 6348574"/>
              <a:gd name="connsiteX27" fmla="*/ 143009 w 4609687"/>
              <a:gd name="connsiteY27" fmla="*/ 5035951 h 6348574"/>
              <a:gd name="connsiteX28" fmla="*/ 13808 w 4609687"/>
              <a:gd name="connsiteY28" fmla="*/ 4429062 h 6348574"/>
              <a:gd name="connsiteX29" fmla="*/ 1837130 w 4609687"/>
              <a:gd name="connsiteY29" fmla="*/ 4059457 h 6348574"/>
              <a:gd name="connsiteX30" fmla="*/ 1934326 w 4609687"/>
              <a:gd name="connsiteY30" fmla="*/ 3520241 h 6348574"/>
              <a:gd name="connsiteX31" fmla="*/ 2222102 w 4609687"/>
              <a:gd name="connsiteY31" fmla="*/ 2943631 h 6348574"/>
              <a:gd name="connsiteX32" fmla="*/ 2653767 w 4609687"/>
              <a:gd name="connsiteY32" fmla="*/ 2799479 h 6348574"/>
              <a:gd name="connsiteX33" fmla="*/ 3301264 w 4609687"/>
              <a:gd name="connsiteY33" fmla="*/ 2294946 h 6348574"/>
              <a:gd name="connsiteX34" fmla="*/ 3810574 w 4609687"/>
              <a:gd name="connsiteY34" fmla="*/ 2227050 h 6348574"/>
              <a:gd name="connsiteX35" fmla="*/ 3920259 w 4609687"/>
              <a:gd name="connsiteY35" fmla="*/ 2119932 h 6348574"/>
              <a:gd name="connsiteX36" fmla="*/ 3732929 w 4609687"/>
              <a:gd name="connsiteY36" fmla="*/ 1862488 h 6348574"/>
              <a:gd name="connsiteX37" fmla="*/ 3902212 w 4609687"/>
              <a:gd name="connsiteY37" fmla="*/ 1346544 h 6348574"/>
              <a:gd name="connsiteX38" fmla="*/ 3407404 w 4609687"/>
              <a:gd name="connsiteY38" fmla="*/ 1854313 h 6348574"/>
              <a:gd name="connsiteX39" fmla="*/ 2558044 w 4609687"/>
              <a:gd name="connsiteY39" fmla="*/ 1578285 h 6348574"/>
              <a:gd name="connsiteX40" fmla="*/ 1095991 w 4609687"/>
              <a:gd name="connsiteY40" fmla="*/ 1844711 h 6348574"/>
              <a:gd name="connsiteX41" fmla="*/ 3121529 w 4609687"/>
              <a:gd name="connsiteY41" fmla="*/ 108425 h 6348574"/>
              <a:gd name="connsiteX42" fmla="*/ 3667591 w 4609687"/>
              <a:gd name="connsiteY42" fmla="*/ 267567 h 6348574"/>
              <a:gd name="connsiteX43" fmla="*/ 3238412 w 4609687"/>
              <a:gd name="connsiteY43" fmla="*/ 961586 h 6348574"/>
              <a:gd name="connsiteX44" fmla="*/ 2804517 w 4609687"/>
              <a:gd name="connsiteY44" fmla="*/ 1561715 h 6348574"/>
              <a:gd name="connsiteX45" fmla="*/ 3246367 w 4609687"/>
              <a:gd name="connsiteY45" fmla="*/ 1640287 h 6348574"/>
              <a:gd name="connsiteX46" fmla="*/ 3532816 w 4609687"/>
              <a:gd name="connsiteY46" fmla="*/ 1397640 h 6348574"/>
              <a:gd name="connsiteX47" fmla="*/ 3766775 w 4609687"/>
              <a:gd name="connsiteY47" fmla="*/ 1263188 h 6348574"/>
              <a:gd name="connsiteX0" fmla="*/ 4067045 w 4609687"/>
              <a:gd name="connsiteY0" fmla="*/ 1341191 h 6339486"/>
              <a:gd name="connsiteX1" fmla="*/ 3804874 w 4609687"/>
              <a:gd name="connsiteY1" fmla="*/ 1781325 h 6339486"/>
              <a:gd name="connsiteX2" fmla="*/ 4020706 w 4609687"/>
              <a:gd name="connsiteY2" fmla="*/ 2069629 h 6339486"/>
              <a:gd name="connsiteX3" fmla="*/ 4106309 w 4609687"/>
              <a:gd name="connsiteY3" fmla="*/ 2476842 h 6339486"/>
              <a:gd name="connsiteX4" fmla="*/ 3799684 w 4609687"/>
              <a:gd name="connsiteY4" fmla="*/ 2756370 h 6339486"/>
              <a:gd name="connsiteX5" fmla="*/ 3218017 w 4609687"/>
              <a:gd name="connsiteY5" fmla="*/ 3067749 h 6339486"/>
              <a:gd name="connsiteX6" fmla="*/ 2598399 w 4609687"/>
              <a:gd name="connsiteY6" fmla="*/ 3309579 h 6339486"/>
              <a:gd name="connsiteX7" fmla="*/ 2396663 w 4609687"/>
              <a:gd name="connsiteY7" fmla="*/ 3746435 h 6339486"/>
              <a:gd name="connsiteX8" fmla="*/ 1935100 w 4609687"/>
              <a:gd name="connsiteY8" fmla="*/ 4077219 h 6339486"/>
              <a:gd name="connsiteX9" fmla="*/ 2762893 w 4609687"/>
              <a:gd name="connsiteY9" fmla="*/ 3987082 h 6339486"/>
              <a:gd name="connsiteX10" fmla="*/ 3584247 w 4609687"/>
              <a:gd name="connsiteY10" fmla="*/ 3745252 h 6339486"/>
              <a:gd name="connsiteX11" fmla="*/ 3937285 w 4609687"/>
              <a:gd name="connsiteY11" fmla="*/ 3074367 h 6339486"/>
              <a:gd name="connsiteX12" fmla="*/ 4304733 w 4609687"/>
              <a:gd name="connsiteY12" fmla="*/ 2941750 h 6339486"/>
              <a:gd name="connsiteX13" fmla="*/ 4592927 w 4609687"/>
              <a:gd name="connsiteY13" fmla="*/ 3136775 h 6339486"/>
              <a:gd name="connsiteX14" fmla="*/ 4487295 w 4609687"/>
              <a:gd name="connsiteY14" fmla="*/ 3543608 h 6339486"/>
              <a:gd name="connsiteX15" fmla="*/ 4473735 w 4609687"/>
              <a:gd name="connsiteY15" fmla="*/ 4424264 h 6339486"/>
              <a:gd name="connsiteX16" fmla="*/ 4218220 w 4609687"/>
              <a:gd name="connsiteY16" fmla="*/ 5289197 h 6339486"/>
              <a:gd name="connsiteX17" fmla="*/ 3546898 w 4609687"/>
              <a:gd name="connsiteY17" fmla="*/ 5949986 h 6339486"/>
              <a:gd name="connsiteX18" fmla="*/ 2875574 w 4609687"/>
              <a:gd name="connsiteY18" fmla="*/ 6192278 h 6339486"/>
              <a:gd name="connsiteX19" fmla="*/ 2177827 w 4609687"/>
              <a:gd name="connsiteY19" fmla="*/ 6289015 h 6339486"/>
              <a:gd name="connsiteX20" fmla="*/ 1865147 w 4609687"/>
              <a:gd name="connsiteY20" fmla="*/ 5732980 h 6339486"/>
              <a:gd name="connsiteX21" fmla="*/ 1518610 w 4609687"/>
              <a:gd name="connsiteY21" fmla="*/ 5497467 h 6339486"/>
              <a:gd name="connsiteX22" fmla="*/ 1327523 w 4609687"/>
              <a:gd name="connsiteY22" fmla="*/ 5590676 h 6339486"/>
              <a:gd name="connsiteX23" fmla="*/ 1205134 w 4609687"/>
              <a:gd name="connsiteY23" fmla="*/ 5911482 h 6339486"/>
              <a:gd name="connsiteX24" fmla="*/ 551518 w 4609687"/>
              <a:gd name="connsiteY24" fmla="*/ 5999944 h 6339486"/>
              <a:gd name="connsiteX25" fmla="*/ 388115 w 4609687"/>
              <a:gd name="connsiteY25" fmla="*/ 5823021 h 6339486"/>
              <a:gd name="connsiteX26" fmla="*/ 551519 w 4609687"/>
              <a:gd name="connsiteY26" fmla="*/ 5380711 h 6339486"/>
              <a:gd name="connsiteX27" fmla="*/ 143009 w 4609687"/>
              <a:gd name="connsiteY27" fmla="*/ 5026863 h 6339486"/>
              <a:gd name="connsiteX28" fmla="*/ 13808 w 4609687"/>
              <a:gd name="connsiteY28" fmla="*/ 4419974 h 6339486"/>
              <a:gd name="connsiteX29" fmla="*/ 1837130 w 4609687"/>
              <a:gd name="connsiteY29" fmla="*/ 4050369 h 6339486"/>
              <a:gd name="connsiteX30" fmla="*/ 1934326 w 4609687"/>
              <a:gd name="connsiteY30" fmla="*/ 3511153 h 6339486"/>
              <a:gd name="connsiteX31" fmla="*/ 2222102 w 4609687"/>
              <a:gd name="connsiteY31" fmla="*/ 2934543 h 6339486"/>
              <a:gd name="connsiteX32" fmla="*/ 2653767 w 4609687"/>
              <a:gd name="connsiteY32" fmla="*/ 2790391 h 6339486"/>
              <a:gd name="connsiteX33" fmla="*/ 3301264 w 4609687"/>
              <a:gd name="connsiteY33" fmla="*/ 2285858 h 6339486"/>
              <a:gd name="connsiteX34" fmla="*/ 3810574 w 4609687"/>
              <a:gd name="connsiteY34" fmla="*/ 2217962 h 6339486"/>
              <a:gd name="connsiteX35" fmla="*/ 3920259 w 4609687"/>
              <a:gd name="connsiteY35" fmla="*/ 2110844 h 6339486"/>
              <a:gd name="connsiteX36" fmla="*/ 3732929 w 4609687"/>
              <a:gd name="connsiteY36" fmla="*/ 1853400 h 6339486"/>
              <a:gd name="connsiteX37" fmla="*/ 3902212 w 4609687"/>
              <a:gd name="connsiteY37" fmla="*/ 1337456 h 6339486"/>
              <a:gd name="connsiteX38" fmla="*/ 3407404 w 4609687"/>
              <a:gd name="connsiteY38" fmla="*/ 1845225 h 6339486"/>
              <a:gd name="connsiteX39" fmla="*/ 2558044 w 4609687"/>
              <a:gd name="connsiteY39" fmla="*/ 1569197 h 6339486"/>
              <a:gd name="connsiteX40" fmla="*/ 1095991 w 4609687"/>
              <a:gd name="connsiteY40" fmla="*/ 1835623 h 6339486"/>
              <a:gd name="connsiteX41" fmla="*/ 3121529 w 4609687"/>
              <a:gd name="connsiteY41" fmla="*/ 99337 h 6339486"/>
              <a:gd name="connsiteX42" fmla="*/ 3667591 w 4609687"/>
              <a:gd name="connsiteY42" fmla="*/ 258479 h 6339486"/>
              <a:gd name="connsiteX43" fmla="*/ 3476173 w 4609687"/>
              <a:gd name="connsiteY43" fmla="*/ 640458 h 6339486"/>
              <a:gd name="connsiteX44" fmla="*/ 3238412 w 4609687"/>
              <a:gd name="connsiteY44" fmla="*/ 952498 h 6339486"/>
              <a:gd name="connsiteX45" fmla="*/ 2804517 w 4609687"/>
              <a:gd name="connsiteY45" fmla="*/ 1552627 h 6339486"/>
              <a:gd name="connsiteX46" fmla="*/ 3246367 w 4609687"/>
              <a:gd name="connsiteY46" fmla="*/ 1631199 h 6339486"/>
              <a:gd name="connsiteX47" fmla="*/ 3532816 w 4609687"/>
              <a:gd name="connsiteY47" fmla="*/ 1388552 h 6339486"/>
              <a:gd name="connsiteX48" fmla="*/ 3766775 w 4609687"/>
              <a:gd name="connsiteY48" fmla="*/ 1254100 h 6339486"/>
              <a:gd name="connsiteX0" fmla="*/ 4067045 w 4609687"/>
              <a:gd name="connsiteY0" fmla="*/ 1343567 h 6341862"/>
              <a:gd name="connsiteX1" fmla="*/ 3804874 w 4609687"/>
              <a:gd name="connsiteY1" fmla="*/ 1783701 h 6341862"/>
              <a:gd name="connsiteX2" fmla="*/ 4020706 w 4609687"/>
              <a:gd name="connsiteY2" fmla="*/ 2072005 h 6341862"/>
              <a:gd name="connsiteX3" fmla="*/ 4106309 w 4609687"/>
              <a:gd name="connsiteY3" fmla="*/ 2479218 h 6341862"/>
              <a:gd name="connsiteX4" fmla="*/ 3799684 w 4609687"/>
              <a:gd name="connsiteY4" fmla="*/ 2758746 h 6341862"/>
              <a:gd name="connsiteX5" fmla="*/ 3218017 w 4609687"/>
              <a:gd name="connsiteY5" fmla="*/ 3070125 h 6341862"/>
              <a:gd name="connsiteX6" fmla="*/ 2598399 w 4609687"/>
              <a:gd name="connsiteY6" fmla="*/ 3311955 h 6341862"/>
              <a:gd name="connsiteX7" fmla="*/ 2396663 w 4609687"/>
              <a:gd name="connsiteY7" fmla="*/ 3748811 h 6341862"/>
              <a:gd name="connsiteX8" fmla="*/ 1935100 w 4609687"/>
              <a:gd name="connsiteY8" fmla="*/ 4079595 h 6341862"/>
              <a:gd name="connsiteX9" fmla="*/ 2762893 w 4609687"/>
              <a:gd name="connsiteY9" fmla="*/ 3989458 h 6341862"/>
              <a:gd name="connsiteX10" fmla="*/ 3584247 w 4609687"/>
              <a:gd name="connsiteY10" fmla="*/ 3747628 h 6341862"/>
              <a:gd name="connsiteX11" fmla="*/ 3937285 w 4609687"/>
              <a:gd name="connsiteY11" fmla="*/ 3076743 h 6341862"/>
              <a:gd name="connsiteX12" fmla="*/ 4304733 w 4609687"/>
              <a:gd name="connsiteY12" fmla="*/ 2944126 h 6341862"/>
              <a:gd name="connsiteX13" fmla="*/ 4592927 w 4609687"/>
              <a:gd name="connsiteY13" fmla="*/ 3139151 h 6341862"/>
              <a:gd name="connsiteX14" fmla="*/ 4487295 w 4609687"/>
              <a:gd name="connsiteY14" fmla="*/ 3545984 h 6341862"/>
              <a:gd name="connsiteX15" fmla="*/ 4473735 w 4609687"/>
              <a:gd name="connsiteY15" fmla="*/ 4426640 h 6341862"/>
              <a:gd name="connsiteX16" fmla="*/ 4218220 w 4609687"/>
              <a:gd name="connsiteY16" fmla="*/ 5291573 h 6341862"/>
              <a:gd name="connsiteX17" fmla="*/ 3546898 w 4609687"/>
              <a:gd name="connsiteY17" fmla="*/ 5952362 h 6341862"/>
              <a:gd name="connsiteX18" fmla="*/ 2875574 w 4609687"/>
              <a:gd name="connsiteY18" fmla="*/ 6194654 h 6341862"/>
              <a:gd name="connsiteX19" fmla="*/ 2177827 w 4609687"/>
              <a:gd name="connsiteY19" fmla="*/ 6291391 h 6341862"/>
              <a:gd name="connsiteX20" fmla="*/ 1865147 w 4609687"/>
              <a:gd name="connsiteY20" fmla="*/ 5735356 h 6341862"/>
              <a:gd name="connsiteX21" fmla="*/ 1518610 w 4609687"/>
              <a:gd name="connsiteY21" fmla="*/ 5499843 h 6341862"/>
              <a:gd name="connsiteX22" fmla="*/ 1327523 w 4609687"/>
              <a:gd name="connsiteY22" fmla="*/ 5593052 h 6341862"/>
              <a:gd name="connsiteX23" fmla="*/ 1205134 w 4609687"/>
              <a:gd name="connsiteY23" fmla="*/ 5913858 h 6341862"/>
              <a:gd name="connsiteX24" fmla="*/ 551518 w 4609687"/>
              <a:gd name="connsiteY24" fmla="*/ 6002320 h 6341862"/>
              <a:gd name="connsiteX25" fmla="*/ 388115 w 4609687"/>
              <a:gd name="connsiteY25" fmla="*/ 5825397 h 6341862"/>
              <a:gd name="connsiteX26" fmla="*/ 551519 w 4609687"/>
              <a:gd name="connsiteY26" fmla="*/ 5383087 h 6341862"/>
              <a:gd name="connsiteX27" fmla="*/ 143009 w 4609687"/>
              <a:gd name="connsiteY27" fmla="*/ 5029239 h 6341862"/>
              <a:gd name="connsiteX28" fmla="*/ 13808 w 4609687"/>
              <a:gd name="connsiteY28" fmla="*/ 4422350 h 6341862"/>
              <a:gd name="connsiteX29" fmla="*/ 1837130 w 4609687"/>
              <a:gd name="connsiteY29" fmla="*/ 4052745 h 6341862"/>
              <a:gd name="connsiteX30" fmla="*/ 1934326 w 4609687"/>
              <a:gd name="connsiteY30" fmla="*/ 3513529 h 6341862"/>
              <a:gd name="connsiteX31" fmla="*/ 2222102 w 4609687"/>
              <a:gd name="connsiteY31" fmla="*/ 2936919 h 6341862"/>
              <a:gd name="connsiteX32" fmla="*/ 2653767 w 4609687"/>
              <a:gd name="connsiteY32" fmla="*/ 2792767 h 6341862"/>
              <a:gd name="connsiteX33" fmla="*/ 3301264 w 4609687"/>
              <a:gd name="connsiteY33" fmla="*/ 2288234 h 6341862"/>
              <a:gd name="connsiteX34" fmla="*/ 3810574 w 4609687"/>
              <a:gd name="connsiteY34" fmla="*/ 2220338 h 6341862"/>
              <a:gd name="connsiteX35" fmla="*/ 3920259 w 4609687"/>
              <a:gd name="connsiteY35" fmla="*/ 2113220 h 6341862"/>
              <a:gd name="connsiteX36" fmla="*/ 3732929 w 4609687"/>
              <a:gd name="connsiteY36" fmla="*/ 1855776 h 6341862"/>
              <a:gd name="connsiteX37" fmla="*/ 3902212 w 4609687"/>
              <a:gd name="connsiteY37" fmla="*/ 1339832 h 6341862"/>
              <a:gd name="connsiteX38" fmla="*/ 3407404 w 4609687"/>
              <a:gd name="connsiteY38" fmla="*/ 1847601 h 6341862"/>
              <a:gd name="connsiteX39" fmla="*/ 2558044 w 4609687"/>
              <a:gd name="connsiteY39" fmla="*/ 1571573 h 6341862"/>
              <a:gd name="connsiteX40" fmla="*/ 1095991 w 4609687"/>
              <a:gd name="connsiteY40" fmla="*/ 1837999 h 6341862"/>
              <a:gd name="connsiteX41" fmla="*/ 3121529 w 4609687"/>
              <a:gd name="connsiteY41" fmla="*/ 101713 h 6341862"/>
              <a:gd name="connsiteX42" fmla="*/ 3667591 w 4609687"/>
              <a:gd name="connsiteY42" fmla="*/ 260855 h 6341862"/>
              <a:gd name="connsiteX43" fmla="*/ 3901259 w 4609687"/>
              <a:gd name="connsiteY43" fmla="*/ 728644 h 6341862"/>
              <a:gd name="connsiteX44" fmla="*/ 3238412 w 4609687"/>
              <a:gd name="connsiteY44" fmla="*/ 954874 h 6341862"/>
              <a:gd name="connsiteX45" fmla="*/ 2804517 w 4609687"/>
              <a:gd name="connsiteY45" fmla="*/ 1555003 h 6341862"/>
              <a:gd name="connsiteX46" fmla="*/ 3246367 w 4609687"/>
              <a:gd name="connsiteY46" fmla="*/ 1633575 h 6341862"/>
              <a:gd name="connsiteX47" fmla="*/ 3532816 w 4609687"/>
              <a:gd name="connsiteY47" fmla="*/ 1390928 h 6341862"/>
              <a:gd name="connsiteX48" fmla="*/ 3766775 w 4609687"/>
              <a:gd name="connsiteY48" fmla="*/ 1256476 h 6341862"/>
              <a:gd name="connsiteX0" fmla="*/ 4067045 w 4609687"/>
              <a:gd name="connsiteY0" fmla="*/ 1340979 h 6339274"/>
              <a:gd name="connsiteX1" fmla="*/ 3804874 w 4609687"/>
              <a:gd name="connsiteY1" fmla="*/ 1781113 h 6339274"/>
              <a:gd name="connsiteX2" fmla="*/ 4020706 w 4609687"/>
              <a:gd name="connsiteY2" fmla="*/ 2069417 h 6339274"/>
              <a:gd name="connsiteX3" fmla="*/ 4106309 w 4609687"/>
              <a:gd name="connsiteY3" fmla="*/ 2476630 h 6339274"/>
              <a:gd name="connsiteX4" fmla="*/ 3799684 w 4609687"/>
              <a:gd name="connsiteY4" fmla="*/ 2756158 h 6339274"/>
              <a:gd name="connsiteX5" fmla="*/ 3218017 w 4609687"/>
              <a:gd name="connsiteY5" fmla="*/ 3067537 h 6339274"/>
              <a:gd name="connsiteX6" fmla="*/ 2598399 w 4609687"/>
              <a:gd name="connsiteY6" fmla="*/ 3309367 h 6339274"/>
              <a:gd name="connsiteX7" fmla="*/ 2396663 w 4609687"/>
              <a:gd name="connsiteY7" fmla="*/ 3746223 h 6339274"/>
              <a:gd name="connsiteX8" fmla="*/ 1935100 w 4609687"/>
              <a:gd name="connsiteY8" fmla="*/ 4077007 h 6339274"/>
              <a:gd name="connsiteX9" fmla="*/ 2762893 w 4609687"/>
              <a:gd name="connsiteY9" fmla="*/ 3986870 h 6339274"/>
              <a:gd name="connsiteX10" fmla="*/ 3584247 w 4609687"/>
              <a:gd name="connsiteY10" fmla="*/ 3745040 h 6339274"/>
              <a:gd name="connsiteX11" fmla="*/ 3937285 w 4609687"/>
              <a:gd name="connsiteY11" fmla="*/ 3074155 h 6339274"/>
              <a:gd name="connsiteX12" fmla="*/ 4304733 w 4609687"/>
              <a:gd name="connsiteY12" fmla="*/ 2941538 h 6339274"/>
              <a:gd name="connsiteX13" fmla="*/ 4592927 w 4609687"/>
              <a:gd name="connsiteY13" fmla="*/ 3136563 h 6339274"/>
              <a:gd name="connsiteX14" fmla="*/ 4487295 w 4609687"/>
              <a:gd name="connsiteY14" fmla="*/ 3543396 h 6339274"/>
              <a:gd name="connsiteX15" fmla="*/ 4473735 w 4609687"/>
              <a:gd name="connsiteY15" fmla="*/ 4424052 h 6339274"/>
              <a:gd name="connsiteX16" fmla="*/ 4218220 w 4609687"/>
              <a:gd name="connsiteY16" fmla="*/ 5288985 h 6339274"/>
              <a:gd name="connsiteX17" fmla="*/ 3546898 w 4609687"/>
              <a:gd name="connsiteY17" fmla="*/ 5949774 h 6339274"/>
              <a:gd name="connsiteX18" fmla="*/ 2875574 w 4609687"/>
              <a:gd name="connsiteY18" fmla="*/ 6192066 h 6339274"/>
              <a:gd name="connsiteX19" fmla="*/ 2177827 w 4609687"/>
              <a:gd name="connsiteY19" fmla="*/ 6288803 h 6339274"/>
              <a:gd name="connsiteX20" fmla="*/ 1865147 w 4609687"/>
              <a:gd name="connsiteY20" fmla="*/ 5732768 h 6339274"/>
              <a:gd name="connsiteX21" fmla="*/ 1518610 w 4609687"/>
              <a:gd name="connsiteY21" fmla="*/ 5497255 h 6339274"/>
              <a:gd name="connsiteX22" fmla="*/ 1327523 w 4609687"/>
              <a:gd name="connsiteY22" fmla="*/ 5590464 h 6339274"/>
              <a:gd name="connsiteX23" fmla="*/ 1205134 w 4609687"/>
              <a:gd name="connsiteY23" fmla="*/ 5911270 h 6339274"/>
              <a:gd name="connsiteX24" fmla="*/ 551518 w 4609687"/>
              <a:gd name="connsiteY24" fmla="*/ 5999732 h 6339274"/>
              <a:gd name="connsiteX25" fmla="*/ 388115 w 4609687"/>
              <a:gd name="connsiteY25" fmla="*/ 5822809 h 6339274"/>
              <a:gd name="connsiteX26" fmla="*/ 551519 w 4609687"/>
              <a:gd name="connsiteY26" fmla="*/ 5380499 h 6339274"/>
              <a:gd name="connsiteX27" fmla="*/ 143009 w 4609687"/>
              <a:gd name="connsiteY27" fmla="*/ 5026651 h 6339274"/>
              <a:gd name="connsiteX28" fmla="*/ 13808 w 4609687"/>
              <a:gd name="connsiteY28" fmla="*/ 4419762 h 6339274"/>
              <a:gd name="connsiteX29" fmla="*/ 1837130 w 4609687"/>
              <a:gd name="connsiteY29" fmla="*/ 4050157 h 6339274"/>
              <a:gd name="connsiteX30" fmla="*/ 1934326 w 4609687"/>
              <a:gd name="connsiteY30" fmla="*/ 3510941 h 6339274"/>
              <a:gd name="connsiteX31" fmla="*/ 2222102 w 4609687"/>
              <a:gd name="connsiteY31" fmla="*/ 2934331 h 6339274"/>
              <a:gd name="connsiteX32" fmla="*/ 2653767 w 4609687"/>
              <a:gd name="connsiteY32" fmla="*/ 2790179 h 6339274"/>
              <a:gd name="connsiteX33" fmla="*/ 3301264 w 4609687"/>
              <a:gd name="connsiteY33" fmla="*/ 2285646 h 6339274"/>
              <a:gd name="connsiteX34" fmla="*/ 3810574 w 4609687"/>
              <a:gd name="connsiteY34" fmla="*/ 2217750 h 6339274"/>
              <a:gd name="connsiteX35" fmla="*/ 3920259 w 4609687"/>
              <a:gd name="connsiteY35" fmla="*/ 2110632 h 6339274"/>
              <a:gd name="connsiteX36" fmla="*/ 3732929 w 4609687"/>
              <a:gd name="connsiteY36" fmla="*/ 1853188 h 6339274"/>
              <a:gd name="connsiteX37" fmla="*/ 3902212 w 4609687"/>
              <a:gd name="connsiteY37" fmla="*/ 1337244 h 6339274"/>
              <a:gd name="connsiteX38" fmla="*/ 3407404 w 4609687"/>
              <a:gd name="connsiteY38" fmla="*/ 1845013 h 6339274"/>
              <a:gd name="connsiteX39" fmla="*/ 2558044 w 4609687"/>
              <a:gd name="connsiteY39" fmla="*/ 1568985 h 6339274"/>
              <a:gd name="connsiteX40" fmla="*/ 1095991 w 4609687"/>
              <a:gd name="connsiteY40" fmla="*/ 1835411 h 6339274"/>
              <a:gd name="connsiteX41" fmla="*/ 3121529 w 4609687"/>
              <a:gd name="connsiteY41" fmla="*/ 99125 h 6339274"/>
              <a:gd name="connsiteX42" fmla="*/ 3667591 w 4609687"/>
              <a:gd name="connsiteY42" fmla="*/ 258267 h 6339274"/>
              <a:gd name="connsiteX43" fmla="*/ 3987717 w 4609687"/>
              <a:gd name="connsiteY43" fmla="*/ 632445 h 6339274"/>
              <a:gd name="connsiteX44" fmla="*/ 3238412 w 4609687"/>
              <a:gd name="connsiteY44" fmla="*/ 952286 h 6339274"/>
              <a:gd name="connsiteX45" fmla="*/ 2804517 w 4609687"/>
              <a:gd name="connsiteY45" fmla="*/ 1552415 h 6339274"/>
              <a:gd name="connsiteX46" fmla="*/ 3246367 w 4609687"/>
              <a:gd name="connsiteY46" fmla="*/ 1630987 h 6339274"/>
              <a:gd name="connsiteX47" fmla="*/ 3532816 w 4609687"/>
              <a:gd name="connsiteY47" fmla="*/ 1388340 h 6339274"/>
              <a:gd name="connsiteX48" fmla="*/ 3766775 w 4609687"/>
              <a:gd name="connsiteY48" fmla="*/ 1253888 h 6339274"/>
              <a:gd name="connsiteX0" fmla="*/ 4067045 w 4609687"/>
              <a:gd name="connsiteY0" fmla="*/ 1340978 h 6339273"/>
              <a:gd name="connsiteX1" fmla="*/ 3804874 w 4609687"/>
              <a:gd name="connsiteY1" fmla="*/ 1781112 h 6339273"/>
              <a:gd name="connsiteX2" fmla="*/ 4020706 w 4609687"/>
              <a:gd name="connsiteY2" fmla="*/ 2069416 h 6339273"/>
              <a:gd name="connsiteX3" fmla="*/ 4106309 w 4609687"/>
              <a:gd name="connsiteY3" fmla="*/ 2476629 h 6339273"/>
              <a:gd name="connsiteX4" fmla="*/ 3799684 w 4609687"/>
              <a:gd name="connsiteY4" fmla="*/ 2756157 h 6339273"/>
              <a:gd name="connsiteX5" fmla="*/ 3218017 w 4609687"/>
              <a:gd name="connsiteY5" fmla="*/ 3067536 h 6339273"/>
              <a:gd name="connsiteX6" fmla="*/ 2598399 w 4609687"/>
              <a:gd name="connsiteY6" fmla="*/ 3309366 h 6339273"/>
              <a:gd name="connsiteX7" fmla="*/ 2396663 w 4609687"/>
              <a:gd name="connsiteY7" fmla="*/ 3746222 h 6339273"/>
              <a:gd name="connsiteX8" fmla="*/ 1935100 w 4609687"/>
              <a:gd name="connsiteY8" fmla="*/ 4077006 h 6339273"/>
              <a:gd name="connsiteX9" fmla="*/ 2762893 w 4609687"/>
              <a:gd name="connsiteY9" fmla="*/ 3986869 h 6339273"/>
              <a:gd name="connsiteX10" fmla="*/ 3584247 w 4609687"/>
              <a:gd name="connsiteY10" fmla="*/ 3745039 h 6339273"/>
              <a:gd name="connsiteX11" fmla="*/ 3937285 w 4609687"/>
              <a:gd name="connsiteY11" fmla="*/ 3074154 h 6339273"/>
              <a:gd name="connsiteX12" fmla="*/ 4304733 w 4609687"/>
              <a:gd name="connsiteY12" fmla="*/ 2941537 h 6339273"/>
              <a:gd name="connsiteX13" fmla="*/ 4592927 w 4609687"/>
              <a:gd name="connsiteY13" fmla="*/ 3136562 h 6339273"/>
              <a:gd name="connsiteX14" fmla="*/ 4487295 w 4609687"/>
              <a:gd name="connsiteY14" fmla="*/ 3543395 h 6339273"/>
              <a:gd name="connsiteX15" fmla="*/ 4473735 w 4609687"/>
              <a:gd name="connsiteY15" fmla="*/ 4424051 h 6339273"/>
              <a:gd name="connsiteX16" fmla="*/ 4218220 w 4609687"/>
              <a:gd name="connsiteY16" fmla="*/ 5288984 h 6339273"/>
              <a:gd name="connsiteX17" fmla="*/ 3546898 w 4609687"/>
              <a:gd name="connsiteY17" fmla="*/ 5949773 h 6339273"/>
              <a:gd name="connsiteX18" fmla="*/ 2875574 w 4609687"/>
              <a:gd name="connsiteY18" fmla="*/ 6192065 h 6339273"/>
              <a:gd name="connsiteX19" fmla="*/ 2177827 w 4609687"/>
              <a:gd name="connsiteY19" fmla="*/ 6288802 h 6339273"/>
              <a:gd name="connsiteX20" fmla="*/ 1865147 w 4609687"/>
              <a:gd name="connsiteY20" fmla="*/ 5732767 h 6339273"/>
              <a:gd name="connsiteX21" fmla="*/ 1518610 w 4609687"/>
              <a:gd name="connsiteY21" fmla="*/ 5497254 h 6339273"/>
              <a:gd name="connsiteX22" fmla="*/ 1327523 w 4609687"/>
              <a:gd name="connsiteY22" fmla="*/ 5590463 h 6339273"/>
              <a:gd name="connsiteX23" fmla="*/ 1205134 w 4609687"/>
              <a:gd name="connsiteY23" fmla="*/ 5911269 h 6339273"/>
              <a:gd name="connsiteX24" fmla="*/ 551518 w 4609687"/>
              <a:gd name="connsiteY24" fmla="*/ 5999731 h 6339273"/>
              <a:gd name="connsiteX25" fmla="*/ 388115 w 4609687"/>
              <a:gd name="connsiteY25" fmla="*/ 5822808 h 6339273"/>
              <a:gd name="connsiteX26" fmla="*/ 551519 w 4609687"/>
              <a:gd name="connsiteY26" fmla="*/ 5380498 h 6339273"/>
              <a:gd name="connsiteX27" fmla="*/ 143009 w 4609687"/>
              <a:gd name="connsiteY27" fmla="*/ 5026650 h 6339273"/>
              <a:gd name="connsiteX28" fmla="*/ 13808 w 4609687"/>
              <a:gd name="connsiteY28" fmla="*/ 4419761 h 6339273"/>
              <a:gd name="connsiteX29" fmla="*/ 1837130 w 4609687"/>
              <a:gd name="connsiteY29" fmla="*/ 4050156 h 6339273"/>
              <a:gd name="connsiteX30" fmla="*/ 1934326 w 4609687"/>
              <a:gd name="connsiteY30" fmla="*/ 3510940 h 6339273"/>
              <a:gd name="connsiteX31" fmla="*/ 2222102 w 4609687"/>
              <a:gd name="connsiteY31" fmla="*/ 2934330 h 6339273"/>
              <a:gd name="connsiteX32" fmla="*/ 2653767 w 4609687"/>
              <a:gd name="connsiteY32" fmla="*/ 2790178 h 6339273"/>
              <a:gd name="connsiteX33" fmla="*/ 3301264 w 4609687"/>
              <a:gd name="connsiteY33" fmla="*/ 2285645 h 6339273"/>
              <a:gd name="connsiteX34" fmla="*/ 3810574 w 4609687"/>
              <a:gd name="connsiteY34" fmla="*/ 2217749 h 6339273"/>
              <a:gd name="connsiteX35" fmla="*/ 3920259 w 4609687"/>
              <a:gd name="connsiteY35" fmla="*/ 2110631 h 6339273"/>
              <a:gd name="connsiteX36" fmla="*/ 3732929 w 4609687"/>
              <a:gd name="connsiteY36" fmla="*/ 1853187 h 6339273"/>
              <a:gd name="connsiteX37" fmla="*/ 3902212 w 4609687"/>
              <a:gd name="connsiteY37" fmla="*/ 1337243 h 6339273"/>
              <a:gd name="connsiteX38" fmla="*/ 3407404 w 4609687"/>
              <a:gd name="connsiteY38" fmla="*/ 1845012 h 6339273"/>
              <a:gd name="connsiteX39" fmla="*/ 2558044 w 4609687"/>
              <a:gd name="connsiteY39" fmla="*/ 1568984 h 6339273"/>
              <a:gd name="connsiteX40" fmla="*/ 1095991 w 4609687"/>
              <a:gd name="connsiteY40" fmla="*/ 1835410 h 6339273"/>
              <a:gd name="connsiteX41" fmla="*/ 3121529 w 4609687"/>
              <a:gd name="connsiteY41" fmla="*/ 99124 h 6339273"/>
              <a:gd name="connsiteX42" fmla="*/ 3667591 w 4609687"/>
              <a:gd name="connsiteY42" fmla="*/ 258266 h 6339273"/>
              <a:gd name="connsiteX43" fmla="*/ 3987717 w 4609687"/>
              <a:gd name="connsiteY43" fmla="*/ 632444 h 6339273"/>
              <a:gd name="connsiteX44" fmla="*/ 3238412 w 4609687"/>
              <a:gd name="connsiteY44" fmla="*/ 952285 h 6339273"/>
              <a:gd name="connsiteX45" fmla="*/ 2804517 w 4609687"/>
              <a:gd name="connsiteY45" fmla="*/ 1552414 h 6339273"/>
              <a:gd name="connsiteX46" fmla="*/ 3246367 w 4609687"/>
              <a:gd name="connsiteY46" fmla="*/ 1630986 h 6339273"/>
              <a:gd name="connsiteX47" fmla="*/ 3532816 w 4609687"/>
              <a:gd name="connsiteY47" fmla="*/ 1388339 h 6339273"/>
              <a:gd name="connsiteX48" fmla="*/ 3766775 w 4609687"/>
              <a:gd name="connsiteY48" fmla="*/ 1253887 h 6339273"/>
              <a:gd name="connsiteX0" fmla="*/ 4067045 w 4609687"/>
              <a:gd name="connsiteY0" fmla="*/ 1340978 h 6339273"/>
              <a:gd name="connsiteX1" fmla="*/ 3804874 w 4609687"/>
              <a:gd name="connsiteY1" fmla="*/ 1781112 h 6339273"/>
              <a:gd name="connsiteX2" fmla="*/ 4020706 w 4609687"/>
              <a:gd name="connsiteY2" fmla="*/ 2069416 h 6339273"/>
              <a:gd name="connsiteX3" fmla="*/ 4106309 w 4609687"/>
              <a:gd name="connsiteY3" fmla="*/ 2476629 h 6339273"/>
              <a:gd name="connsiteX4" fmla="*/ 3799684 w 4609687"/>
              <a:gd name="connsiteY4" fmla="*/ 2756157 h 6339273"/>
              <a:gd name="connsiteX5" fmla="*/ 3218017 w 4609687"/>
              <a:gd name="connsiteY5" fmla="*/ 3067536 h 6339273"/>
              <a:gd name="connsiteX6" fmla="*/ 2598399 w 4609687"/>
              <a:gd name="connsiteY6" fmla="*/ 3309366 h 6339273"/>
              <a:gd name="connsiteX7" fmla="*/ 2396663 w 4609687"/>
              <a:gd name="connsiteY7" fmla="*/ 3746222 h 6339273"/>
              <a:gd name="connsiteX8" fmla="*/ 1935100 w 4609687"/>
              <a:gd name="connsiteY8" fmla="*/ 4077006 h 6339273"/>
              <a:gd name="connsiteX9" fmla="*/ 2762893 w 4609687"/>
              <a:gd name="connsiteY9" fmla="*/ 3986869 h 6339273"/>
              <a:gd name="connsiteX10" fmla="*/ 3584247 w 4609687"/>
              <a:gd name="connsiteY10" fmla="*/ 3745039 h 6339273"/>
              <a:gd name="connsiteX11" fmla="*/ 3937285 w 4609687"/>
              <a:gd name="connsiteY11" fmla="*/ 3074154 h 6339273"/>
              <a:gd name="connsiteX12" fmla="*/ 4304733 w 4609687"/>
              <a:gd name="connsiteY12" fmla="*/ 2941537 h 6339273"/>
              <a:gd name="connsiteX13" fmla="*/ 4592927 w 4609687"/>
              <a:gd name="connsiteY13" fmla="*/ 3136562 h 6339273"/>
              <a:gd name="connsiteX14" fmla="*/ 4487295 w 4609687"/>
              <a:gd name="connsiteY14" fmla="*/ 3543395 h 6339273"/>
              <a:gd name="connsiteX15" fmla="*/ 4473735 w 4609687"/>
              <a:gd name="connsiteY15" fmla="*/ 4424051 h 6339273"/>
              <a:gd name="connsiteX16" fmla="*/ 4218220 w 4609687"/>
              <a:gd name="connsiteY16" fmla="*/ 5288984 h 6339273"/>
              <a:gd name="connsiteX17" fmla="*/ 3546898 w 4609687"/>
              <a:gd name="connsiteY17" fmla="*/ 5949773 h 6339273"/>
              <a:gd name="connsiteX18" fmla="*/ 2875574 w 4609687"/>
              <a:gd name="connsiteY18" fmla="*/ 6192065 h 6339273"/>
              <a:gd name="connsiteX19" fmla="*/ 2177827 w 4609687"/>
              <a:gd name="connsiteY19" fmla="*/ 6288802 h 6339273"/>
              <a:gd name="connsiteX20" fmla="*/ 1865147 w 4609687"/>
              <a:gd name="connsiteY20" fmla="*/ 5732767 h 6339273"/>
              <a:gd name="connsiteX21" fmla="*/ 1518610 w 4609687"/>
              <a:gd name="connsiteY21" fmla="*/ 5497254 h 6339273"/>
              <a:gd name="connsiteX22" fmla="*/ 1327523 w 4609687"/>
              <a:gd name="connsiteY22" fmla="*/ 5590463 h 6339273"/>
              <a:gd name="connsiteX23" fmla="*/ 1205134 w 4609687"/>
              <a:gd name="connsiteY23" fmla="*/ 5911269 h 6339273"/>
              <a:gd name="connsiteX24" fmla="*/ 551518 w 4609687"/>
              <a:gd name="connsiteY24" fmla="*/ 5999731 h 6339273"/>
              <a:gd name="connsiteX25" fmla="*/ 388115 w 4609687"/>
              <a:gd name="connsiteY25" fmla="*/ 5822808 h 6339273"/>
              <a:gd name="connsiteX26" fmla="*/ 551519 w 4609687"/>
              <a:gd name="connsiteY26" fmla="*/ 5380498 h 6339273"/>
              <a:gd name="connsiteX27" fmla="*/ 143009 w 4609687"/>
              <a:gd name="connsiteY27" fmla="*/ 5026650 h 6339273"/>
              <a:gd name="connsiteX28" fmla="*/ 13808 w 4609687"/>
              <a:gd name="connsiteY28" fmla="*/ 4419761 h 6339273"/>
              <a:gd name="connsiteX29" fmla="*/ 1837130 w 4609687"/>
              <a:gd name="connsiteY29" fmla="*/ 4050156 h 6339273"/>
              <a:gd name="connsiteX30" fmla="*/ 1934326 w 4609687"/>
              <a:gd name="connsiteY30" fmla="*/ 3510940 h 6339273"/>
              <a:gd name="connsiteX31" fmla="*/ 2222102 w 4609687"/>
              <a:gd name="connsiteY31" fmla="*/ 2934330 h 6339273"/>
              <a:gd name="connsiteX32" fmla="*/ 2653767 w 4609687"/>
              <a:gd name="connsiteY32" fmla="*/ 2790178 h 6339273"/>
              <a:gd name="connsiteX33" fmla="*/ 3301264 w 4609687"/>
              <a:gd name="connsiteY33" fmla="*/ 2285645 h 6339273"/>
              <a:gd name="connsiteX34" fmla="*/ 3810574 w 4609687"/>
              <a:gd name="connsiteY34" fmla="*/ 2217749 h 6339273"/>
              <a:gd name="connsiteX35" fmla="*/ 3920259 w 4609687"/>
              <a:gd name="connsiteY35" fmla="*/ 2110631 h 6339273"/>
              <a:gd name="connsiteX36" fmla="*/ 3732929 w 4609687"/>
              <a:gd name="connsiteY36" fmla="*/ 1853187 h 6339273"/>
              <a:gd name="connsiteX37" fmla="*/ 3902212 w 4609687"/>
              <a:gd name="connsiteY37" fmla="*/ 1337243 h 6339273"/>
              <a:gd name="connsiteX38" fmla="*/ 3407404 w 4609687"/>
              <a:gd name="connsiteY38" fmla="*/ 1845012 h 6339273"/>
              <a:gd name="connsiteX39" fmla="*/ 2558044 w 4609687"/>
              <a:gd name="connsiteY39" fmla="*/ 1568984 h 6339273"/>
              <a:gd name="connsiteX40" fmla="*/ 1095991 w 4609687"/>
              <a:gd name="connsiteY40" fmla="*/ 1835410 h 6339273"/>
              <a:gd name="connsiteX41" fmla="*/ 3121529 w 4609687"/>
              <a:gd name="connsiteY41" fmla="*/ 99124 h 6339273"/>
              <a:gd name="connsiteX42" fmla="*/ 3667591 w 4609687"/>
              <a:gd name="connsiteY42" fmla="*/ 258266 h 6339273"/>
              <a:gd name="connsiteX43" fmla="*/ 3987717 w 4609687"/>
              <a:gd name="connsiteY43" fmla="*/ 632444 h 6339273"/>
              <a:gd name="connsiteX44" fmla="*/ 3598655 w 4609687"/>
              <a:gd name="connsiteY44" fmla="*/ 804063 h 6339273"/>
              <a:gd name="connsiteX45" fmla="*/ 3238412 w 4609687"/>
              <a:gd name="connsiteY45" fmla="*/ 952285 h 6339273"/>
              <a:gd name="connsiteX46" fmla="*/ 2804517 w 4609687"/>
              <a:gd name="connsiteY46" fmla="*/ 1552414 h 6339273"/>
              <a:gd name="connsiteX47" fmla="*/ 3246367 w 4609687"/>
              <a:gd name="connsiteY47" fmla="*/ 1630986 h 6339273"/>
              <a:gd name="connsiteX48" fmla="*/ 3532816 w 4609687"/>
              <a:gd name="connsiteY48" fmla="*/ 1388339 h 6339273"/>
              <a:gd name="connsiteX49" fmla="*/ 3766775 w 4609687"/>
              <a:gd name="connsiteY49" fmla="*/ 1253887 h 6339273"/>
              <a:gd name="connsiteX0" fmla="*/ 4067045 w 4609687"/>
              <a:gd name="connsiteY0" fmla="*/ 1344903 h 6343198"/>
              <a:gd name="connsiteX1" fmla="*/ 3804874 w 4609687"/>
              <a:gd name="connsiteY1" fmla="*/ 1785037 h 6343198"/>
              <a:gd name="connsiteX2" fmla="*/ 4020706 w 4609687"/>
              <a:gd name="connsiteY2" fmla="*/ 2073341 h 6343198"/>
              <a:gd name="connsiteX3" fmla="*/ 4106309 w 4609687"/>
              <a:gd name="connsiteY3" fmla="*/ 2480554 h 6343198"/>
              <a:gd name="connsiteX4" fmla="*/ 3799684 w 4609687"/>
              <a:gd name="connsiteY4" fmla="*/ 2760082 h 6343198"/>
              <a:gd name="connsiteX5" fmla="*/ 3218017 w 4609687"/>
              <a:gd name="connsiteY5" fmla="*/ 3071461 h 6343198"/>
              <a:gd name="connsiteX6" fmla="*/ 2598399 w 4609687"/>
              <a:gd name="connsiteY6" fmla="*/ 3313291 h 6343198"/>
              <a:gd name="connsiteX7" fmla="*/ 2396663 w 4609687"/>
              <a:gd name="connsiteY7" fmla="*/ 3750147 h 6343198"/>
              <a:gd name="connsiteX8" fmla="*/ 1935100 w 4609687"/>
              <a:gd name="connsiteY8" fmla="*/ 4080931 h 6343198"/>
              <a:gd name="connsiteX9" fmla="*/ 2762893 w 4609687"/>
              <a:gd name="connsiteY9" fmla="*/ 3990794 h 6343198"/>
              <a:gd name="connsiteX10" fmla="*/ 3584247 w 4609687"/>
              <a:gd name="connsiteY10" fmla="*/ 3748964 h 6343198"/>
              <a:gd name="connsiteX11" fmla="*/ 3937285 w 4609687"/>
              <a:gd name="connsiteY11" fmla="*/ 3078079 h 6343198"/>
              <a:gd name="connsiteX12" fmla="*/ 4304733 w 4609687"/>
              <a:gd name="connsiteY12" fmla="*/ 2945462 h 6343198"/>
              <a:gd name="connsiteX13" fmla="*/ 4592927 w 4609687"/>
              <a:gd name="connsiteY13" fmla="*/ 3140487 h 6343198"/>
              <a:gd name="connsiteX14" fmla="*/ 4487295 w 4609687"/>
              <a:gd name="connsiteY14" fmla="*/ 3547320 h 6343198"/>
              <a:gd name="connsiteX15" fmla="*/ 4473735 w 4609687"/>
              <a:gd name="connsiteY15" fmla="*/ 4427976 h 6343198"/>
              <a:gd name="connsiteX16" fmla="*/ 4218220 w 4609687"/>
              <a:gd name="connsiteY16" fmla="*/ 5292909 h 6343198"/>
              <a:gd name="connsiteX17" fmla="*/ 3546898 w 4609687"/>
              <a:gd name="connsiteY17" fmla="*/ 5953698 h 6343198"/>
              <a:gd name="connsiteX18" fmla="*/ 2875574 w 4609687"/>
              <a:gd name="connsiteY18" fmla="*/ 6195990 h 6343198"/>
              <a:gd name="connsiteX19" fmla="*/ 2177827 w 4609687"/>
              <a:gd name="connsiteY19" fmla="*/ 6292727 h 6343198"/>
              <a:gd name="connsiteX20" fmla="*/ 1865147 w 4609687"/>
              <a:gd name="connsiteY20" fmla="*/ 5736692 h 6343198"/>
              <a:gd name="connsiteX21" fmla="*/ 1518610 w 4609687"/>
              <a:gd name="connsiteY21" fmla="*/ 5501179 h 6343198"/>
              <a:gd name="connsiteX22" fmla="*/ 1327523 w 4609687"/>
              <a:gd name="connsiteY22" fmla="*/ 5594388 h 6343198"/>
              <a:gd name="connsiteX23" fmla="*/ 1205134 w 4609687"/>
              <a:gd name="connsiteY23" fmla="*/ 5915194 h 6343198"/>
              <a:gd name="connsiteX24" fmla="*/ 551518 w 4609687"/>
              <a:gd name="connsiteY24" fmla="*/ 6003656 h 6343198"/>
              <a:gd name="connsiteX25" fmla="*/ 388115 w 4609687"/>
              <a:gd name="connsiteY25" fmla="*/ 5826733 h 6343198"/>
              <a:gd name="connsiteX26" fmla="*/ 551519 w 4609687"/>
              <a:gd name="connsiteY26" fmla="*/ 5384423 h 6343198"/>
              <a:gd name="connsiteX27" fmla="*/ 143009 w 4609687"/>
              <a:gd name="connsiteY27" fmla="*/ 5030575 h 6343198"/>
              <a:gd name="connsiteX28" fmla="*/ 13808 w 4609687"/>
              <a:gd name="connsiteY28" fmla="*/ 4423686 h 6343198"/>
              <a:gd name="connsiteX29" fmla="*/ 1837130 w 4609687"/>
              <a:gd name="connsiteY29" fmla="*/ 4054081 h 6343198"/>
              <a:gd name="connsiteX30" fmla="*/ 1934326 w 4609687"/>
              <a:gd name="connsiteY30" fmla="*/ 3514865 h 6343198"/>
              <a:gd name="connsiteX31" fmla="*/ 2222102 w 4609687"/>
              <a:gd name="connsiteY31" fmla="*/ 2938255 h 6343198"/>
              <a:gd name="connsiteX32" fmla="*/ 2653767 w 4609687"/>
              <a:gd name="connsiteY32" fmla="*/ 2794103 h 6343198"/>
              <a:gd name="connsiteX33" fmla="*/ 3301264 w 4609687"/>
              <a:gd name="connsiteY33" fmla="*/ 2289570 h 6343198"/>
              <a:gd name="connsiteX34" fmla="*/ 3810574 w 4609687"/>
              <a:gd name="connsiteY34" fmla="*/ 2221674 h 6343198"/>
              <a:gd name="connsiteX35" fmla="*/ 3920259 w 4609687"/>
              <a:gd name="connsiteY35" fmla="*/ 2114556 h 6343198"/>
              <a:gd name="connsiteX36" fmla="*/ 3732929 w 4609687"/>
              <a:gd name="connsiteY36" fmla="*/ 1857112 h 6343198"/>
              <a:gd name="connsiteX37" fmla="*/ 3902212 w 4609687"/>
              <a:gd name="connsiteY37" fmla="*/ 1341168 h 6343198"/>
              <a:gd name="connsiteX38" fmla="*/ 3407404 w 4609687"/>
              <a:gd name="connsiteY38" fmla="*/ 1848937 h 6343198"/>
              <a:gd name="connsiteX39" fmla="*/ 2558044 w 4609687"/>
              <a:gd name="connsiteY39" fmla="*/ 1572909 h 6343198"/>
              <a:gd name="connsiteX40" fmla="*/ 1095991 w 4609687"/>
              <a:gd name="connsiteY40" fmla="*/ 1839335 h 6343198"/>
              <a:gd name="connsiteX41" fmla="*/ 3121529 w 4609687"/>
              <a:gd name="connsiteY41" fmla="*/ 103049 h 6343198"/>
              <a:gd name="connsiteX42" fmla="*/ 3667591 w 4609687"/>
              <a:gd name="connsiteY42" fmla="*/ 262191 h 6343198"/>
              <a:gd name="connsiteX43" fmla="*/ 3987717 w 4609687"/>
              <a:gd name="connsiteY43" fmla="*/ 636369 h 6343198"/>
              <a:gd name="connsiteX44" fmla="*/ 3598655 w 4609687"/>
              <a:gd name="connsiteY44" fmla="*/ 807988 h 6343198"/>
              <a:gd name="connsiteX45" fmla="*/ 3238412 w 4609687"/>
              <a:gd name="connsiteY45" fmla="*/ 956210 h 6343198"/>
              <a:gd name="connsiteX46" fmla="*/ 2804517 w 4609687"/>
              <a:gd name="connsiteY46" fmla="*/ 1556339 h 6343198"/>
              <a:gd name="connsiteX47" fmla="*/ 3246367 w 4609687"/>
              <a:gd name="connsiteY47" fmla="*/ 1634911 h 6343198"/>
              <a:gd name="connsiteX48" fmla="*/ 3532816 w 4609687"/>
              <a:gd name="connsiteY48" fmla="*/ 1392264 h 6343198"/>
              <a:gd name="connsiteX49" fmla="*/ 3766775 w 4609687"/>
              <a:gd name="connsiteY49" fmla="*/ 1257812 h 6343198"/>
              <a:gd name="connsiteX0" fmla="*/ 4067045 w 4609687"/>
              <a:gd name="connsiteY0" fmla="*/ 1435632 h 6433927"/>
              <a:gd name="connsiteX1" fmla="*/ 3804874 w 4609687"/>
              <a:gd name="connsiteY1" fmla="*/ 1875766 h 6433927"/>
              <a:gd name="connsiteX2" fmla="*/ 4020706 w 4609687"/>
              <a:gd name="connsiteY2" fmla="*/ 2164070 h 6433927"/>
              <a:gd name="connsiteX3" fmla="*/ 4106309 w 4609687"/>
              <a:gd name="connsiteY3" fmla="*/ 2571283 h 6433927"/>
              <a:gd name="connsiteX4" fmla="*/ 3799684 w 4609687"/>
              <a:gd name="connsiteY4" fmla="*/ 2850811 h 6433927"/>
              <a:gd name="connsiteX5" fmla="*/ 3218017 w 4609687"/>
              <a:gd name="connsiteY5" fmla="*/ 3162190 h 6433927"/>
              <a:gd name="connsiteX6" fmla="*/ 2598399 w 4609687"/>
              <a:gd name="connsiteY6" fmla="*/ 3404020 h 6433927"/>
              <a:gd name="connsiteX7" fmla="*/ 2396663 w 4609687"/>
              <a:gd name="connsiteY7" fmla="*/ 3840876 h 6433927"/>
              <a:gd name="connsiteX8" fmla="*/ 1935100 w 4609687"/>
              <a:gd name="connsiteY8" fmla="*/ 4171660 h 6433927"/>
              <a:gd name="connsiteX9" fmla="*/ 2762893 w 4609687"/>
              <a:gd name="connsiteY9" fmla="*/ 4081523 h 6433927"/>
              <a:gd name="connsiteX10" fmla="*/ 3584247 w 4609687"/>
              <a:gd name="connsiteY10" fmla="*/ 3839693 h 6433927"/>
              <a:gd name="connsiteX11" fmla="*/ 3937285 w 4609687"/>
              <a:gd name="connsiteY11" fmla="*/ 3168808 h 6433927"/>
              <a:gd name="connsiteX12" fmla="*/ 4304733 w 4609687"/>
              <a:gd name="connsiteY12" fmla="*/ 3036191 h 6433927"/>
              <a:gd name="connsiteX13" fmla="*/ 4592927 w 4609687"/>
              <a:gd name="connsiteY13" fmla="*/ 3231216 h 6433927"/>
              <a:gd name="connsiteX14" fmla="*/ 4487295 w 4609687"/>
              <a:gd name="connsiteY14" fmla="*/ 3638049 h 6433927"/>
              <a:gd name="connsiteX15" fmla="*/ 4473735 w 4609687"/>
              <a:gd name="connsiteY15" fmla="*/ 4518705 h 6433927"/>
              <a:gd name="connsiteX16" fmla="*/ 4218220 w 4609687"/>
              <a:gd name="connsiteY16" fmla="*/ 5383638 h 6433927"/>
              <a:gd name="connsiteX17" fmla="*/ 3546898 w 4609687"/>
              <a:gd name="connsiteY17" fmla="*/ 6044427 h 6433927"/>
              <a:gd name="connsiteX18" fmla="*/ 2875574 w 4609687"/>
              <a:gd name="connsiteY18" fmla="*/ 6286719 h 6433927"/>
              <a:gd name="connsiteX19" fmla="*/ 2177827 w 4609687"/>
              <a:gd name="connsiteY19" fmla="*/ 6383456 h 6433927"/>
              <a:gd name="connsiteX20" fmla="*/ 1865147 w 4609687"/>
              <a:gd name="connsiteY20" fmla="*/ 5827421 h 6433927"/>
              <a:gd name="connsiteX21" fmla="*/ 1518610 w 4609687"/>
              <a:gd name="connsiteY21" fmla="*/ 5591908 h 6433927"/>
              <a:gd name="connsiteX22" fmla="*/ 1327523 w 4609687"/>
              <a:gd name="connsiteY22" fmla="*/ 5685117 h 6433927"/>
              <a:gd name="connsiteX23" fmla="*/ 1205134 w 4609687"/>
              <a:gd name="connsiteY23" fmla="*/ 6005923 h 6433927"/>
              <a:gd name="connsiteX24" fmla="*/ 551518 w 4609687"/>
              <a:gd name="connsiteY24" fmla="*/ 6094385 h 6433927"/>
              <a:gd name="connsiteX25" fmla="*/ 388115 w 4609687"/>
              <a:gd name="connsiteY25" fmla="*/ 5917462 h 6433927"/>
              <a:gd name="connsiteX26" fmla="*/ 551519 w 4609687"/>
              <a:gd name="connsiteY26" fmla="*/ 5475152 h 6433927"/>
              <a:gd name="connsiteX27" fmla="*/ 143009 w 4609687"/>
              <a:gd name="connsiteY27" fmla="*/ 5121304 h 6433927"/>
              <a:gd name="connsiteX28" fmla="*/ 13808 w 4609687"/>
              <a:gd name="connsiteY28" fmla="*/ 4514415 h 6433927"/>
              <a:gd name="connsiteX29" fmla="*/ 1837130 w 4609687"/>
              <a:gd name="connsiteY29" fmla="*/ 4144810 h 6433927"/>
              <a:gd name="connsiteX30" fmla="*/ 1934326 w 4609687"/>
              <a:gd name="connsiteY30" fmla="*/ 3605594 h 6433927"/>
              <a:gd name="connsiteX31" fmla="*/ 2222102 w 4609687"/>
              <a:gd name="connsiteY31" fmla="*/ 3028984 h 6433927"/>
              <a:gd name="connsiteX32" fmla="*/ 2653767 w 4609687"/>
              <a:gd name="connsiteY32" fmla="*/ 2884832 h 6433927"/>
              <a:gd name="connsiteX33" fmla="*/ 3301264 w 4609687"/>
              <a:gd name="connsiteY33" fmla="*/ 2380299 h 6433927"/>
              <a:gd name="connsiteX34" fmla="*/ 3810574 w 4609687"/>
              <a:gd name="connsiteY34" fmla="*/ 2312403 h 6433927"/>
              <a:gd name="connsiteX35" fmla="*/ 3920259 w 4609687"/>
              <a:gd name="connsiteY35" fmla="*/ 2205285 h 6433927"/>
              <a:gd name="connsiteX36" fmla="*/ 3732929 w 4609687"/>
              <a:gd name="connsiteY36" fmla="*/ 1947841 h 6433927"/>
              <a:gd name="connsiteX37" fmla="*/ 3902212 w 4609687"/>
              <a:gd name="connsiteY37" fmla="*/ 1431897 h 6433927"/>
              <a:gd name="connsiteX38" fmla="*/ 3407404 w 4609687"/>
              <a:gd name="connsiteY38" fmla="*/ 1939666 h 6433927"/>
              <a:gd name="connsiteX39" fmla="*/ 2558044 w 4609687"/>
              <a:gd name="connsiteY39" fmla="*/ 1663638 h 6433927"/>
              <a:gd name="connsiteX40" fmla="*/ 1095991 w 4609687"/>
              <a:gd name="connsiteY40" fmla="*/ 1930064 h 6433927"/>
              <a:gd name="connsiteX41" fmla="*/ 3337675 w 4609687"/>
              <a:gd name="connsiteY41" fmla="*/ 84564 h 6433927"/>
              <a:gd name="connsiteX42" fmla="*/ 3667591 w 4609687"/>
              <a:gd name="connsiteY42" fmla="*/ 352920 h 6433927"/>
              <a:gd name="connsiteX43" fmla="*/ 3987717 w 4609687"/>
              <a:gd name="connsiteY43" fmla="*/ 727098 h 6433927"/>
              <a:gd name="connsiteX44" fmla="*/ 3598655 w 4609687"/>
              <a:gd name="connsiteY44" fmla="*/ 898717 h 6433927"/>
              <a:gd name="connsiteX45" fmla="*/ 3238412 w 4609687"/>
              <a:gd name="connsiteY45" fmla="*/ 1046939 h 6433927"/>
              <a:gd name="connsiteX46" fmla="*/ 2804517 w 4609687"/>
              <a:gd name="connsiteY46" fmla="*/ 1647068 h 6433927"/>
              <a:gd name="connsiteX47" fmla="*/ 3246367 w 4609687"/>
              <a:gd name="connsiteY47" fmla="*/ 1725640 h 6433927"/>
              <a:gd name="connsiteX48" fmla="*/ 3532816 w 4609687"/>
              <a:gd name="connsiteY48" fmla="*/ 1482993 h 6433927"/>
              <a:gd name="connsiteX49" fmla="*/ 3766775 w 4609687"/>
              <a:gd name="connsiteY49" fmla="*/ 1348541 h 6433927"/>
              <a:gd name="connsiteX0" fmla="*/ 4067045 w 4609687"/>
              <a:gd name="connsiteY0" fmla="*/ 1362080 h 6360375"/>
              <a:gd name="connsiteX1" fmla="*/ 3804874 w 4609687"/>
              <a:gd name="connsiteY1" fmla="*/ 1802214 h 6360375"/>
              <a:gd name="connsiteX2" fmla="*/ 4020706 w 4609687"/>
              <a:gd name="connsiteY2" fmla="*/ 2090518 h 6360375"/>
              <a:gd name="connsiteX3" fmla="*/ 4106309 w 4609687"/>
              <a:gd name="connsiteY3" fmla="*/ 2497731 h 6360375"/>
              <a:gd name="connsiteX4" fmla="*/ 3799684 w 4609687"/>
              <a:gd name="connsiteY4" fmla="*/ 2777259 h 6360375"/>
              <a:gd name="connsiteX5" fmla="*/ 3218017 w 4609687"/>
              <a:gd name="connsiteY5" fmla="*/ 3088638 h 6360375"/>
              <a:gd name="connsiteX6" fmla="*/ 2598399 w 4609687"/>
              <a:gd name="connsiteY6" fmla="*/ 3330468 h 6360375"/>
              <a:gd name="connsiteX7" fmla="*/ 2396663 w 4609687"/>
              <a:gd name="connsiteY7" fmla="*/ 3767324 h 6360375"/>
              <a:gd name="connsiteX8" fmla="*/ 1935100 w 4609687"/>
              <a:gd name="connsiteY8" fmla="*/ 4098108 h 6360375"/>
              <a:gd name="connsiteX9" fmla="*/ 2762893 w 4609687"/>
              <a:gd name="connsiteY9" fmla="*/ 4007971 h 6360375"/>
              <a:gd name="connsiteX10" fmla="*/ 3584247 w 4609687"/>
              <a:gd name="connsiteY10" fmla="*/ 3766141 h 6360375"/>
              <a:gd name="connsiteX11" fmla="*/ 3937285 w 4609687"/>
              <a:gd name="connsiteY11" fmla="*/ 3095256 h 6360375"/>
              <a:gd name="connsiteX12" fmla="*/ 4304733 w 4609687"/>
              <a:gd name="connsiteY12" fmla="*/ 2962639 h 6360375"/>
              <a:gd name="connsiteX13" fmla="*/ 4592927 w 4609687"/>
              <a:gd name="connsiteY13" fmla="*/ 3157664 h 6360375"/>
              <a:gd name="connsiteX14" fmla="*/ 4487295 w 4609687"/>
              <a:gd name="connsiteY14" fmla="*/ 3564497 h 6360375"/>
              <a:gd name="connsiteX15" fmla="*/ 4473735 w 4609687"/>
              <a:gd name="connsiteY15" fmla="*/ 4445153 h 6360375"/>
              <a:gd name="connsiteX16" fmla="*/ 4218220 w 4609687"/>
              <a:gd name="connsiteY16" fmla="*/ 5310086 h 6360375"/>
              <a:gd name="connsiteX17" fmla="*/ 3546898 w 4609687"/>
              <a:gd name="connsiteY17" fmla="*/ 5970875 h 6360375"/>
              <a:gd name="connsiteX18" fmla="*/ 2875574 w 4609687"/>
              <a:gd name="connsiteY18" fmla="*/ 6213167 h 6360375"/>
              <a:gd name="connsiteX19" fmla="*/ 2177827 w 4609687"/>
              <a:gd name="connsiteY19" fmla="*/ 6309904 h 6360375"/>
              <a:gd name="connsiteX20" fmla="*/ 1865147 w 4609687"/>
              <a:gd name="connsiteY20" fmla="*/ 5753869 h 6360375"/>
              <a:gd name="connsiteX21" fmla="*/ 1518610 w 4609687"/>
              <a:gd name="connsiteY21" fmla="*/ 5518356 h 6360375"/>
              <a:gd name="connsiteX22" fmla="*/ 1327523 w 4609687"/>
              <a:gd name="connsiteY22" fmla="*/ 5611565 h 6360375"/>
              <a:gd name="connsiteX23" fmla="*/ 1205134 w 4609687"/>
              <a:gd name="connsiteY23" fmla="*/ 5932371 h 6360375"/>
              <a:gd name="connsiteX24" fmla="*/ 551518 w 4609687"/>
              <a:gd name="connsiteY24" fmla="*/ 6020833 h 6360375"/>
              <a:gd name="connsiteX25" fmla="*/ 388115 w 4609687"/>
              <a:gd name="connsiteY25" fmla="*/ 5843910 h 6360375"/>
              <a:gd name="connsiteX26" fmla="*/ 551519 w 4609687"/>
              <a:gd name="connsiteY26" fmla="*/ 5401600 h 6360375"/>
              <a:gd name="connsiteX27" fmla="*/ 143009 w 4609687"/>
              <a:gd name="connsiteY27" fmla="*/ 5047752 h 6360375"/>
              <a:gd name="connsiteX28" fmla="*/ 13808 w 4609687"/>
              <a:gd name="connsiteY28" fmla="*/ 4440863 h 6360375"/>
              <a:gd name="connsiteX29" fmla="*/ 1837130 w 4609687"/>
              <a:gd name="connsiteY29" fmla="*/ 4071258 h 6360375"/>
              <a:gd name="connsiteX30" fmla="*/ 1934326 w 4609687"/>
              <a:gd name="connsiteY30" fmla="*/ 3532042 h 6360375"/>
              <a:gd name="connsiteX31" fmla="*/ 2222102 w 4609687"/>
              <a:gd name="connsiteY31" fmla="*/ 2955432 h 6360375"/>
              <a:gd name="connsiteX32" fmla="*/ 2653767 w 4609687"/>
              <a:gd name="connsiteY32" fmla="*/ 2811280 h 6360375"/>
              <a:gd name="connsiteX33" fmla="*/ 3301264 w 4609687"/>
              <a:gd name="connsiteY33" fmla="*/ 2306747 h 6360375"/>
              <a:gd name="connsiteX34" fmla="*/ 3810574 w 4609687"/>
              <a:gd name="connsiteY34" fmla="*/ 2238851 h 6360375"/>
              <a:gd name="connsiteX35" fmla="*/ 3920259 w 4609687"/>
              <a:gd name="connsiteY35" fmla="*/ 2131733 h 6360375"/>
              <a:gd name="connsiteX36" fmla="*/ 3732929 w 4609687"/>
              <a:gd name="connsiteY36" fmla="*/ 1874289 h 6360375"/>
              <a:gd name="connsiteX37" fmla="*/ 3902212 w 4609687"/>
              <a:gd name="connsiteY37" fmla="*/ 1358345 h 6360375"/>
              <a:gd name="connsiteX38" fmla="*/ 3407404 w 4609687"/>
              <a:gd name="connsiteY38" fmla="*/ 1866114 h 6360375"/>
              <a:gd name="connsiteX39" fmla="*/ 2558044 w 4609687"/>
              <a:gd name="connsiteY39" fmla="*/ 1590086 h 6360375"/>
              <a:gd name="connsiteX40" fmla="*/ 1095991 w 4609687"/>
              <a:gd name="connsiteY40" fmla="*/ 1856512 h 6360375"/>
              <a:gd name="connsiteX41" fmla="*/ 3337675 w 4609687"/>
              <a:gd name="connsiteY41" fmla="*/ 11012 h 6360375"/>
              <a:gd name="connsiteX42" fmla="*/ 3667591 w 4609687"/>
              <a:gd name="connsiteY42" fmla="*/ 279368 h 6360375"/>
              <a:gd name="connsiteX43" fmla="*/ 3987717 w 4609687"/>
              <a:gd name="connsiteY43" fmla="*/ 653546 h 6360375"/>
              <a:gd name="connsiteX44" fmla="*/ 3598655 w 4609687"/>
              <a:gd name="connsiteY44" fmla="*/ 825165 h 6360375"/>
              <a:gd name="connsiteX45" fmla="*/ 3238412 w 4609687"/>
              <a:gd name="connsiteY45" fmla="*/ 973387 h 6360375"/>
              <a:gd name="connsiteX46" fmla="*/ 2804517 w 4609687"/>
              <a:gd name="connsiteY46" fmla="*/ 1573516 h 6360375"/>
              <a:gd name="connsiteX47" fmla="*/ 3246367 w 4609687"/>
              <a:gd name="connsiteY47" fmla="*/ 1652088 h 6360375"/>
              <a:gd name="connsiteX48" fmla="*/ 3532816 w 4609687"/>
              <a:gd name="connsiteY48" fmla="*/ 1409441 h 6360375"/>
              <a:gd name="connsiteX49" fmla="*/ 3766775 w 4609687"/>
              <a:gd name="connsiteY49" fmla="*/ 1274989 h 6360375"/>
              <a:gd name="connsiteX0" fmla="*/ 4067045 w 4609687"/>
              <a:gd name="connsiteY0" fmla="*/ 1362080 h 6360375"/>
              <a:gd name="connsiteX1" fmla="*/ 3804874 w 4609687"/>
              <a:gd name="connsiteY1" fmla="*/ 1802214 h 6360375"/>
              <a:gd name="connsiteX2" fmla="*/ 4020706 w 4609687"/>
              <a:gd name="connsiteY2" fmla="*/ 2090518 h 6360375"/>
              <a:gd name="connsiteX3" fmla="*/ 4106309 w 4609687"/>
              <a:gd name="connsiteY3" fmla="*/ 2497731 h 6360375"/>
              <a:gd name="connsiteX4" fmla="*/ 3799684 w 4609687"/>
              <a:gd name="connsiteY4" fmla="*/ 2777259 h 6360375"/>
              <a:gd name="connsiteX5" fmla="*/ 3218017 w 4609687"/>
              <a:gd name="connsiteY5" fmla="*/ 3088638 h 6360375"/>
              <a:gd name="connsiteX6" fmla="*/ 2598399 w 4609687"/>
              <a:gd name="connsiteY6" fmla="*/ 3330468 h 6360375"/>
              <a:gd name="connsiteX7" fmla="*/ 2396663 w 4609687"/>
              <a:gd name="connsiteY7" fmla="*/ 3767324 h 6360375"/>
              <a:gd name="connsiteX8" fmla="*/ 1935100 w 4609687"/>
              <a:gd name="connsiteY8" fmla="*/ 4098108 h 6360375"/>
              <a:gd name="connsiteX9" fmla="*/ 2762893 w 4609687"/>
              <a:gd name="connsiteY9" fmla="*/ 4007971 h 6360375"/>
              <a:gd name="connsiteX10" fmla="*/ 3584247 w 4609687"/>
              <a:gd name="connsiteY10" fmla="*/ 3766141 h 6360375"/>
              <a:gd name="connsiteX11" fmla="*/ 3937285 w 4609687"/>
              <a:gd name="connsiteY11" fmla="*/ 3095256 h 6360375"/>
              <a:gd name="connsiteX12" fmla="*/ 4304733 w 4609687"/>
              <a:gd name="connsiteY12" fmla="*/ 2962639 h 6360375"/>
              <a:gd name="connsiteX13" fmla="*/ 4592927 w 4609687"/>
              <a:gd name="connsiteY13" fmla="*/ 3157664 h 6360375"/>
              <a:gd name="connsiteX14" fmla="*/ 4487295 w 4609687"/>
              <a:gd name="connsiteY14" fmla="*/ 3564497 h 6360375"/>
              <a:gd name="connsiteX15" fmla="*/ 4473735 w 4609687"/>
              <a:gd name="connsiteY15" fmla="*/ 4445153 h 6360375"/>
              <a:gd name="connsiteX16" fmla="*/ 4218220 w 4609687"/>
              <a:gd name="connsiteY16" fmla="*/ 5310086 h 6360375"/>
              <a:gd name="connsiteX17" fmla="*/ 3546898 w 4609687"/>
              <a:gd name="connsiteY17" fmla="*/ 5970875 h 6360375"/>
              <a:gd name="connsiteX18" fmla="*/ 2875574 w 4609687"/>
              <a:gd name="connsiteY18" fmla="*/ 6213167 h 6360375"/>
              <a:gd name="connsiteX19" fmla="*/ 2177827 w 4609687"/>
              <a:gd name="connsiteY19" fmla="*/ 6309904 h 6360375"/>
              <a:gd name="connsiteX20" fmla="*/ 1865147 w 4609687"/>
              <a:gd name="connsiteY20" fmla="*/ 5753869 h 6360375"/>
              <a:gd name="connsiteX21" fmla="*/ 1518610 w 4609687"/>
              <a:gd name="connsiteY21" fmla="*/ 5518356 h 6360375"/>
              <a:gd name="connsiteX22" fmla="*/ 1327523 w 4609687"/>
              <a:gd name="connsiteY22" fmla="*/ 5611565 h 6360375"/>
              <a:gd name="connsiteX23" fmla="*/ 1205134 w 4609687"/>
              <a:gd name="connsiteY23" fmla="*/ 5932371 h 6360375"/>
              <a:gd name="connsiteX24" fmla="*/ 551518 w 4609687"/>
              <a:gd name="connsiteY24" fmla="*/ 6020833 h 6360375"/>
              <a:gd name="connsiteX25" fmla="*/ 388115 w 4609687"/>
              <a:gd name="connsiteY25" fmla="*/ 5843910 h 6360375"/>
              <a:gd name="connsiteX26" fmla="*/ 551519 w 4609687"/>
              <a:gd name="connsiteY26" fmla="*/ 5401600 h 6360375"/>
              <a:gd name="connsiteX27" fmla="*/ 143009 w 4609687"/>
              <a:gd name="connsiteY27" fmla="*/ 5047752 h 6360375"/>
              <a:gd name="connsiteX28" fmla="*/ 13808 w 4609687"/>
              <a:gd name="connsiteY28" fmla="*/ 4440863 h 6360375"/>
              <a:gd name="connsiteX29" fmla="*/ 1837130 w 4609687"/>
              <a:gd name="connsiteY29" fmla="*/ 4071258 h 6360375"/>
              <a:gd name="connsiteX30" fmla="*/ 1934326 w 4609687"/>
              <a:gd name="connsiteY30" fmla="*/ 3532042 h 6360375"/>
              <a:gd name="connsiteX31" fmla="*/ 2222102 w 4609687"/>
              <a:gd name="connsiteY31" fmla="*/ 2955432 h 6360375"/>
              <a:gd name="connsiteX32" fmla="*/ 2653767 w 4609687"/>
              <a:gd name="connsiteY32" fmla="*/ 2811280 h 6360375"/>
              <a:gd name="connsiteX33" fmla="*/ 3301264 w 4609687"/>
              <a:gd name="connsiteY33" fmla="*/ 2306747 h 6360375"/>
              <a:gd name="connsiteX34" fmla="*/ 3810574 w 4609687"/>
              <a:gd name="connsiteY34" fmla="*/ 2238851 h 6360375"/>
              <a:gd name="connsiteX35" fmla="*/ 3920259 w 4609687"/>
              <a:gd name="connsiteY35" fmla="*/ 2131733 h 6360375"/>
              <a:gd name="connsiteX36" fmla="*/ 3732929 w 4609687"/>
              <a:gd name="connsiteY36" fmla="*/ 1874289 h 6360375"/>
              <a:gd name="connsiteX37" fmla="*/ 3902212 w 4609687"/>
              <a:gd name="connsiteY37" fmla="*/ 1358345 h 6360375"/>
              <a:gd name="connsiteX38" fmla="*/ 3407404 w 4609687"/>
              <a:gd name="connsiteY38" fmla="*/ 1866114 h 6360375"/>
              <a:gd name="connsiteX39" fmla="*/ 2558044 w 4609687"/>
              <a:gd name="connsiteY39" fmla="*/ 1590086 h 6360375"/>
              <a:gd name="connsiteX40" fmla="*/ 1095991 w 4609687"/>
              <a:gd name="connsiteY40" fmla="*/ 1856512 h 6360375"/>
              <a:gd name="connsiteX41" fmla="*/ 3337675 w 4609687"/>
              <a:gd name="connsiteY41" fmla="*/ 11012 h 6360375"/>
              <a:gd name="connsiteX42" fmla="*/ 3667591 w 4609687"/>
              <a:gd name="connsiteY42" fmla="*/ 279368 h 6360375"/>
              <a:gd name="connsiteX43" fmla="*/ 3987717 w 4609687"/>
              <a:gd name="connsiteY43" fmla="*/ 653546 h 6360375"/>
              <a:gd name="connsiteX44" fmla="*/ 3468968 w 4609687"/>
              <a:gd name="connsiteY44" fmla="*/ 536529 h 6360375"/>
              <a:gd name="connsiteX45" fmla="*/ 3238412 w 4609687"/>
              <a:gd name="connsiteY45" fmla="*/ 973387 h 6360375"/>
              <a:gd name="connsiteX46" fmla="*/ 2804517 w 4609687"/>
              <a:gd name="connsiteY46" fmla="*/ 1573516 h 6360375"/>
              <a:gd name="connsiteX47" fmla="*/ 3246367 w 4609687"/>
              <a:gd name="connsiteY47" fmla="*/ 1652088 h 6360375"/>
              <a:gd name="connsiteX48" fmla="*/ 3532816 w 4609687"/>
              <a:gd name="connsiteY48" fmla="*/ 1409441 h 6360375"/>
              <a:gd name="connsiteX49" fmla="*/ 3766775 w 4609687"/>
              <a:gd name="connsiteY49" fmla="*/ 1274989 h 6360375"/>
              <a:gd name="connsiteX0" fmla="*/ 4067045 w 4609687"/>
              <a:gd name="connsiteY0" fmla="*/ 1362080 h 6360375"/>
              <a:gd name="connsiteX1" fmla="*/ 3804874 w 4609687"/>
              <a:gd name="connsiteY1" fmla="*/ 1802214 h 6360375"/>
              <a:gd name="connsiteX2" fmla="*/ 4020706 w 4609687"/>
              <a:gd name="connsiteY2" fmla="*/ 2090518 h 6360375"/>
              <a:gd name="connsiteX3" fmla="*/ 4106309 w 4609687"/>
              <a:gd name="connsiteY3" fmla="*/ 2497731 h 6360375"/>
              <a:gd name="connsiteX4" fmla="*/ 3799684 w 4609687"/>
              <a:gd name="connsiteY4" fmla="*/ 2777259 h 6360375"/>
              <a:gd name="connsiteX5" fmla="*/ 3218017 w 4609687"/>
              <a:gd name="connsiteY5" fmla="*/ 3088638 h 6360375"/>
              <a:gd name="connsiteX6" fmla="*/ 2598399 w 4609687"/>
              <a:gd name="connsiteY6" fmla="*/ 3330468 h 6360375"/>
              <a:gd name="connsiteX7" fmla="*/ 2396663 w 4609687"/>
              <a:gd name="connsiteY7" fmla="*/ 3767324 h 6360375"/>
              <a:gd name="connsiteX8" fmla="*/ 1935100 w 4609687"/>
              <a:gd name="connsiteY8" fmla="*/ 4098108 h 6360375"/>
              <a:gd name="connsiteX9" fmla="*/ 2762893 w 4609687"/>
              <a:gd name="connsiteY9" fmla="*/ 4007971 h 6360375"/>
              <a:gd name="connsiteX10" fmla="*/ 3584247 w 4609687"/>
              <a:gd name="connsiteY10" fmla="*/ 3766141 h 6360375"/>
              <a:gd name="connsiteX11" fmla="*/ 3937285 w 4609687"/>
              <a:gd name="connsiteY11" fmla="*/ 3095256 h 6360375"/>
              <a:gd name="connsiteX12" fmla="*/ 4304733 w 4609687"/>
              <a:gd name="connsiteY12" fmla="*/ 2962639 h 6360375"/>
              <a:gd name="connsiteX13" fmla="*/ 4592927 w 4609687"/>
              <a:gd name="connsiteY13" fmla="*/ 3157664 h 6360375"/>
              <a:gd name="connsiteX14" fmla="*/ 4487295 w 4609687"/>
              <a:gd name="connsiteY14" fmla="*/ 3564497 h 6360375"/>
              <a:gd name="connsiteX15" fmla="*/ 4473735 w 4609687"/>
              <a:gd name="connsiteY15" fmla="*/ 4445153 h 6360375"/>
              <a:gd name="connsiteX16" fmla="*/ 4218220 w 4609687"/>
              <a:gd name="connsiteY16" fmla="*/ 5310086 h 6360375"/>
              <a:gd name="connsiteX17" fmla="*/ 3546898 w 4609687"/>
              <a:gd name="connsiteY17" fmla="*/ 5970875 h 6360375"/>
              <a:gd name="connsiteX18" fmla="*/ 2875574 w 4609687"/>
              <a:gd name="connsiteY18" fmla="*/ 6213167 h 6360375"/>
              <a:gd name="connsiteX19" fmla="*/ 2177827 w 4609687"/>
              <a:gd name="connsiteY19" fmla="*/ 6309904 h 6360375"/>
              <a:gd name="connsiteX20" fmla="*/ 1865147 w 4609687"/>
              <a:gd name="connsiteY20" fmla="*/ 5753869 h 6360375"/>
              <a:gd name="connsiteX21" fmla="*/ 1518610 w 4609687"/>
              <a:gd name="connsiteY21" fmla="*/ 5518356 h 6360375"/>
              <a:gd name="connsiteX22" fmla="*/ 1327523 w 4609687"/>
              <a:gd name="connsiteY22" fmla="*/ 5611565 h 6360375"/>
              <a:gd name="connsiteX23" fmla="*/ 1205134 w 4609687"/>
              <a:gd name="connsiteY23" fmla="*/ 5932371 h 6360375"/>
              <a:gd name="connsiteX24" fmla="*/ 551518 w 4609687"/>
              <a:gd name="connsiteY24" fmla="*/ 6020833 h 6360375"/>
              <a:gd name="connsiteX25" fmla="*/ 388115 w 4609687"/>
              <a:gd name="connsiteY25" fmla="*/ 5843910 h 6360375"/>
              <a:gd name="connsiteX26" fmla="*/ 551519 w 4609687"/>
              <a:gd name="connsiteY26" fmla="*/ 5401600 h 6360375"/>
              <a:gd name="connsiteX27" fmla="*/ 143009 w 4609687"/>
              <a:gd name="connsiteY27" fmla="*/ 5047752 h 6360375"/>
              <a:gd name="connsiteX28" fmla="*/ 13808 w 4609687"/>
              <a:gd name="connsiteY28" fmla="*/ 4440863 h 6360375"/>
              <a:gd name="connsiteX29" fmla="*/ 1837130 w 4609687"/>
              <a:gd name="connsiteY29" fmla="*/ 4071258 h 6360375"/>
              <a:gd name="connsiteX30" fmla="*/ 1934326 w 4609687"/>
              <a:gd name="connsiteY30" fmla="*/ 3532042 h 6360375"/>
              <a:gd name="connsiteX31" fmla="*/ 2222102 w 4609687"/>
              <a:gd name="connsiteY31" fmla="*/ 2955432 h 6360375"/>
              <a:gd name="connsiteX32" fmla="*/ 2653767 w 4609687"/>
              <a:gd name="connsiteY32" fmla="*/ 2811280 h 6360375"/>
              <a:gd name="connsiteX33" fmla="*/ 3301264 w 4609687"/>
              <a:gd name="connsiteY33" fmla="*/ 2306747 h 6360375"/>
              <a:gd name="connsiteX34" fmla="*/ 3810574 w 4609687"/>
              <a:gd name="connsiteY34" fmla="*/ 2238851 h 6360375"/>
              <a:gd name="connsiteX35" fmla="*/ 3920259 w 4609687"/>
              <a:gd name="connsiteY35" fmla="*/ 2131733 h 6360375"/>
              <a:gd name="connsiteX36" fmla="*/ 3732929 w 4609687"/>
              <a:gd name="connsiteY36" fmla="*/ 1874289 h 6360375"/>
              <a:gd name="connsiteX37" fmla="*/ 3902212 w 4609687"/>
              <a:gd name="connsiteY37" fmla="*/ 1358345 h 6360375"/>
              <a:gd name="connsiteX38" fmla="*/ 3407404 w 4609687"/>
              <a:gd name="connsiteY38" fmla="*/ 1866114 h 6360375"/>
              <a:gd name="connsiteX39" fmla="*/ 2558044 w 4609687"/>
              <a:gd name="connsiteY39" fmla="*/ 1590086 h 6360375"/>
              <a:gd name="connsiteX40" fmla="*/ 1095991 w 4609687"/>
              <a:gd name="connsiteY40" fmla="*/ 1856512 h 6360375"/>
              <a:gd name="connsiteX41" fmla="*/ 3337675 w 4609687"/>
              <a:gd name="connsiteY41" fmla="*/ 11012 h 6360375"/>
              <a:gd name="connsiteX42" fmla="*/ 3667591 w 4609687"/>
              <a:gd name="connsiteY42" fmla="*/ 279368 h 6360375"/>
              <a:gd name="connsiteX43" fmla="*/ 3987717 w 4609687"/>
              <a:gd name="connsiteY43" fmla="*/ 653546 h 6360375"/>
              <a:gd name="connsiteX44" fmla="*/ 3468968 w 4609687"/>
              <a:gd name="connsiteY44" fmla="*/ 536529 h 6360375"/>
              <a:gd name="connsiteX45" fmla="*/ 3238412 w 4609687"/>
              <a:gd name="connsiteY45" fmla="*/ 973387 h 6360375"/>
              <a:gd name="connsiteX46" fmla="*/ 2804517 w 4609687"/>
              <a:gd name="connsiteY46" fmla="*/ 1573516 h 6360375"/>
              <a:gd name="connsiteX47" fmla="*/ 3246367 w 4609687"/>
              <a:gd name="connsiteY47" fmla="*/ 1652088 h 6360375"/>
              <a:gd name="connsiteX48" fmla="*/ 3532816 w 4609687"/>
              <a:gd name="connsiteY48" fmla="*/ 1409441 h 6360375"/>
              <a:gd name="connsiteX49" fmla="*/ 3766775 w 4609687"/>
              <a:gd name="connsiteY49" fmla="*/ 1274989 h 6360375"/>
              <a:gd name="connsiteX0" fmla="*/ 4067045 w 4609687"/>
              <a:gd name="connsiteY0" fmla="*/ 1353510 h 6351805"/>
              <a:gd name="connsiteX1" fmla="*/ 3804874 w 4609687"/>
              <a:gd name="connsiteY1" fmla="*/ 1793644 h 6351805"/>
              <a:gd name="connsiteX2" fmla="*/ 4020706 w 4609687"/>
              <a:gd name="connsiteY2" fmla="*/ 2081948 h 6351805"/>
              <a:gd name="connsiteX3" fmla="*/ 4106309 w 4609687"/>
              <a:gd name="connsiteY3" fmla="*/ 2489161 h 6351805"/>
              <a:gd name="connsiteX4" fmla="*/ 3799684 w 4609687"/>
              <a:gd name="connsiteY4" fmla="*/ 2768689 h 6351805"/>
              <a:gd name="connsiteX5" fmla="*/ 3218017 w 4609687"/>
              <a:gd name="connsiteY5" fmla="*/ 3080068 h 6351805"/>
              <a:gd name="connsiteX6" fmla="*/ 2598399 w 4609687"/>
              <a:gd name="connsiteY6" fmla="*/ 3321898 h 6351805"/>
              <a:gd name="connsiteX7" fmla="*/ 2396663 w 4609687"/>
              <a:gd name="connsiteY7" fmla="*/ 3758754 h 6351805"/>
              <a:gd name="connsiteX8" fmla="*/ 1935100 w 4609687"/>
              <a:gd name="connsiteY8" fmla="*/ 4089538 h 6351805"/>
              <a:gd name="connsiteX9" fmla="*/ 2762893 w 4609687"/>
              <a:gd name="connsiteY9" fmla="*/ 3999401 h 6351805"/>
              <a:gd name="connsiteX10" fmla="*/ 3584247 w 4609687"/>
              <a:gd name="connsiteY10" fmla="*/ 3757571 h 6351805"/>
              <a:gd name="connsiteX11" fmla="*/ 3937285 w 4609687"/>
              <a:gd name="connsiteY11" fmla="*/ 3086686 h 6351805"/>
              <a:gd name="connsiteX12" fmla="*/ 4304733 w 4609687"/>
              <a:gd name="connsiteY12" fmla="*/ 2954069 h 6351805"/>
              <a:gd name="connsiteX13" fmla="*/ 4592927 w 4609687"/>
              <a:gd name="connsiteY13" fmla="*/ 3149094 h 6351805"/>
              <a:gd name="connsiteX14" fmla="*/ 4487295 w 4609687"/>
              <a:gd name="connsiteY14" fmla="*/ 3555927 h 6351805"/>
              <a:gd name="connsiteX15" fmla="*/ 4473735 w 4609687"/>
              <a:gd name="connsiteY15" fmla="*/ 4436583 h 6351805"/>
              <a:gd name="connsiteX16" fmla="*/ 4218220 w 4609687"/>
              <a:gd name="connsiteY16" fmla="*/ 5301516 h 6351805"/>
              <a:gd name="connsiteX17" fmla="*/ 3546898 w 4609687"/>
              <a:gd name="connsiteY17" fmla="*/ 5962305 h 6351805"/>
              <a:gd name="connsiteX18" fmla="*/ 2875574 w 4609687"/>
              <a:gd name="connsiteY18" fmla="*/ 6204597 h 6351805"/>
              <a:gd name="connsiteX19" fmla="*/ 2177827 w 4609687"/>
              <a:gd name="connsiteY19" fmla="*/ 6301334 h 6351805"/>
              <a:gd name="connsiteX20" fmla="*/ 1865147 w 4609687"/>
              <a:gd name="connsiteY20" fmla="*/ 5745299 h 6351805"/>
              <a:gd name="connsiteX21" fmla="*/ 1518610 w 4609687"/>
              <a:gd name="connsiteY21" fmla="*/ 5509786 h 6351805"/>
              <a:gd name="connsiteX22" fmla="*/ 1327523 w 4609687"/>
              <a:gd name="connsiteY22" fmla="*/ 5602995 h 6351805"/>
              <a:gd name="connsiteX23" fmla="*/ 1205134 w 4609687"/>
              <a:gd name="connsiteY23" fmla="*/ 5923801 h 6351805"/>
              <a:gd name="connsiteX24" fmla="*/ 551518 w 4609687"/>
              <a:gd name="connsiteY24" fmla="*/ 6012263 h 6351805"/>
              <a:gd name="connsiteX25" fmla="*/ 388115 w 4609687"/>
              <a:gd name="connsiteY25" fmla="*/ 5835340 h 6351805"/>
              <a:gd name="connsiteX26" fmla="*/ 551519 w 4609687"/>
              <a:gd name="connsiteY26" fmla="*/ 5393030 h 6351805"/>
              <a:gd name="connsiteX27" fmla="*/ 143009 w 4609687"/>
              <a:gd name="connsiteY27" fmla="*/ 5039182 h 6351805"/>
              <a:gd name="connsiteX28" fmla="*/ 13808 w 4609687"/>
              <a:gd name="connsiteY28" fmla="*/ 4432293 h 6351805"/>
              <a:gd name="connsiteX29" fmla="*/ 1837130 w 4609687"/>
              <a:gd name="connsiteY29" fmla="*/ 4062688 h 6351805"/>
              <a:gd name="connsiteX30" fmla="*/ 1934326 w 4609687"/>
              <a:gd name="connsiteY30" fmla="*/ 3523472 h 6351805"/>
              <a:gd name="connsiteX31" fmla="*/ 2222102 w 4609687"/>
              <a:gd name="connsiteY31" fmla="*/ 2946862 h 6351805"/>
              <a:gd name="connsiteX32" fmla="*/ 2653767 w 4609687"/>
              <a:gd name="connsiteY32" fmla="*/ 2802710 h 6351805"/>
              <a:gd name="connsiteX33" fmla="*/ 3301264 w 4609687"/>
              <a:gd name="connsiteY33" fmla="*/ 2298177 h 6351805"/>
              <a:gd name="connsiteX34" fmla="*/ 3810574 w 4609687"/>
              <a:gd name="connsiteY34" fmla="*/ 2230281 h 6351805"/>
              <a:gd name="connsiteX35" fmla="*/ 3920259 w 4609687"/>
              <a:gd name="connsiteY35" fmla="*/ 2123163 h 6351805"/>
              <a:gd name="connsiteX36" fmla="*/ 3732929 w 4609687"/>
              <a:gd name="connsiteY36" fmla="*/ 1865719 h 6351805"/>
              <a:gd name="connsiteX37" fmla="*/ 3902212 w 4609687"/>
              <a:gd name="connsiteY37" fmla="*/ 1349775 h 6351805"/>
              <a:gd name="connsiteX38" fmla="*/ 3407404 w 4609687"/>
              <a:gd name="connsiteY38" fmla="*/ 1857544 h 6351805"/>
              <a:gd name="connsiteX39" fmla="*/ 2558044 w 4609687"/>
              <a:gd name="connsiteY39" fmla="*/ 1581516 h 6351805"/>
              <a:gd name="connsiteX40" fmla="*/ 1095991 w 4609687"/>
              <a:gd name="connsiteY40" fmla="*/ 1847942 h 6351805"/>
              <a:gd name="connsiteX41" fmla="*/ 2582771 w 4609687"/>
              <a:gd name="connsiteY41" fmla="*/ 426546 h 6351805"/>
              <a:gd name="connsiteX42" fmla="*/ 3337675 w 4609687"/>
              <a:gd name="connsiteY42" fmla="*/ 2442 h 6351805"/>
              <a:gd name="connsiteX43" fmla="*/ 3667591 w 4609687"/>
              <a:gd name="connsiteY43" fmla="*/ 270798 h 6351805"/>
              <a:gd name="connsiteX44" fmla="*/ 3987717 w 4609687"/>
              <a:gd name="connsiteY44" fmla="*/ 644976 h 6351805"/>
              <a:gd name="connsiteX45" fmla="*/ 3468968 w 4609687"/>
              <a:gd name="connsiteY45" fmla="*/ 527959 h 6351805"/>
              <a:gd name="connsiteX46" fmla="*/ 3238412 w 4609687"/>
              <a:gd name="connsiteY46" fmla="*/ 964817 h 6351805"/>
              <a:gd name="connsiteX47" fmla="*/ 2804517 w 4609687"/>
              <a:gd name="connsiteY47" fmla="*/ 1564946 h 6351805"/>
              <a:gd name="connsiteX48" fmla="*/ 3246367 w 4609687"/>
              <a:gd name="connsiteY48" fmla="*/ 1643518 h 6351805"/>
              <a:gd name="connsiteX49" fmla="*/ 3532816 w 4609687"/>
              <a:gd name="connsiteY49" fmla="*/ 1400871 h 6351805"/>
              <a:gd name="connsiteX50" fmla="*/ 3766775 w 4609687"/>
              <a:gd name="connsiteY50" fmla="*/ 1266419 h 6351805"/>
              <a:gd name="connsiteX0" fmla="*/ 4067045 w 4609687"/>
              <a:gd name="connsiteY0" fmla="*/ 1353510 h 6351805"/>
              <a:gd name="connsiteX1" fmla="*/ 3804874 w 4609687"/>
              <a:gd name="connsiteY1" fmla="*/ 1793644 h 6351805"/>
              <a:gd name="connsiteX2" fmla="*/ 4020706 w 4609687"/>
              <a:gd name="connsiteY2" fmla="*/ 2081948 h 6351805"/>
              <a:gd name="connsiteX3" fmla="*/ 4106309 w 4609687"/>
              <a:gd name="connsiteY3" fmla="*/ 2489161 h 6351805"/>
              <a:gd name="connsiteX4" fmla="*/ 3799684 w 4609687"/>
              <a:gd name="connsiteY4" fmla="*/ 2768689 h 6351805"/>
              <a:gd name="connsiteX5" fmla="*/ 3218017 w 4609687"/>
              <a:gd name="connsiteY5" fmla="*/ 3080068 h 6351805"/>
              <a:gd name="connsiteX6" fmla="*/ 2598399 w 4609687"/>
              <a:gd name="connsiteY6" fmla="*/ 3321898 h 6351805"/>
              <a:gd name="connsiteX7" fmla="*/ 2396663 w 4609687"/>
              <a:gd name="connsiteY7" fmla="*/ 3758754 h 6351805"/>
              <a:gd name="connsiteX8" fmla="*/ 1935100 w 4609687"/>
              <a:gd name="connsiteY8" fmla="*/ 4089538 h 6351805"/>
              <a:gd name="connsiteX9" fmla="*/ 2762893 w 4609687"/>
              <a:gd name="connsiteY9" fmla="*/ 3999401 h 6351805"/>
              <a:gd name="connsiteX10" fmla="*/ 3584247 w 4609687"/>
              <a:gd name="connsiteY10" fmla="*/ 3757571 h 6351805"/>
              <a:gd name="connsiteX11" fmla="*/ 3937285 w 4609687"/>
              <a:gd name="connsiteY11" fmla="*/ 3086686 h 6351805"/>
              <a:gd name="connsiteX12" fmla="*/ 4304733 w 4609687"/>
              <a:gd name="connsiteY12" fmla="*/ 2954069 h 6351805"/>
              <a:gd name="connsiteX13" fmla="*/ 4592927 w 4609687"/>
              <a:gd name="connsiteY13" fmla="*/ 3149094 h 6351805"/>
              <a:gd name="connsiteX14" fmla="*/ 4487295 w 4609687"/>
              <a:gd name="connsiteY14" fmla="*/ 3555927 h 6351805"/>
              <a:gd name="connsiteX15" fmla="*/ 4473735 w 4609687"/>
              <a:gd name="connsiteY15" fmla="*/ 4436583 h 6351805"/>
              <a:gd name="connsiteX16" fmla="*/ 4218220 w 4609687"/>
              <a:gd name="connsiteY16" fmla="*/ 5301516 h 6351805"/>
              <a:gd name="connsiteX17" fmla="*/ 3546898 w 4609687"/>
              <a:gd name="connsiteY17" fmla="*/ 5962305 h 6351805"/>
              <a:gd name="connsiteX18" fmla="*/ 2875574 w 4609687"/>
              <a:gd name="connsiteY18" fmla="*/ 6204597 h 6351805"/>
              <a:gd name="connsiteX19" fmla="*/ 2177827 w 4609687"/>
              <a:gd name="connsiteY19" fmla="*/ 6301334 h 6351805"/>
              <a:gd name="connsiteX20" fmla="*/ 1865147 w 4609687"/>
              <a:gd name="connsiteY20" fmla="*/ 5745299 h 6351805"/>
              <a:gd name="connsiteX21" fmla="*/ 1518610 w 4609687"/>
              <a:gd name="connsiteY21" fmla="*/ 5509786 h 6351805"/>
              <a:gd name="connsiteX22" fmla="*/ 1327523 w 4609687"/>
              <a:gd name="connsiteY22" fmla="*/ 5602995 h 6351805"/>
              <a:gd name="connsiteX23" fmla="*/ 1205134 w 4609687"/>
              <a:gd name="connsiteY23" fmla="*/ 5923801 h 6351805"/>
              <a:gd name="connsiteX24" fmla="*/ 551518 w 4609687"/>
              <a:gd name="connsiteY24" fmla="*/ 6012263 h 6351805"/>
              <a:gd name="connsiteX25" fmla="*/ 388115 w 4609687"/>
              <a:gd name="connsiteY25" fmla="*/ 5835340 h 6351805"/>
              <a:gd name="connsiteX26" fmla="*/ 551519 w 4609687"/>
              <a:gd name="connsiteY26" fmla="*/ 5393030 h 6351805"/>
              <a:gd name="connsiteX27" fmla="*/ 143009 w 4609687"/>
              <a:gd name="connsiteY27" fmla="*/ 5039182 h 6351805"/>
              <a:gd name="connsiteX28" fmla="*/ 13808 w 4609687"/>
              <a:gd name="connsiteY28" fmla="*/ 4432293 h 6351805"/>
              <a:gd name="connsiteX29" fmla="*/ 1837130 w 4609687"/>
              <a:gd name="connsiteY29" fmla="*/ 4062688 h 6351805"/>
              <a:gd name="connsiteX30" fmla="*/ 1934326 w 4609687"/>
              <a:gd name="connsiteY30" fmla="*/ 3523472 h 6351805"/>
              <a:gd name="connsiteX31" fmla="*/ 2222102 w 4609687"/>
              <a:gd name="connsiteY31" fmla="*/ 2946862 h 6351805"/>
              <a:gd name="connsiteX32" fmla="*/ 2653767 w 4609687"/>
              <a:gd name="connsiteY32" fmla="*/ 2802710 h 6351805"/>
              <a:gd name="connsiteX33" fmla="*/ 3301264 w 4609687"/>
              <a:gd name="connsiteY33" fmla="*/ 2298177 h 6351805"/>
              <a:gd name="connsiteX34" fmla="*/ 3810574 w 4609687"/>
              <a:gd name="connsiteY34" fmla="*/ 2230281 h 6351805"/>
              <a:gd name="connsiteX35" fmla="*/ 3920259 w 4609687"/>
              <a:gd name="connsiteY35" fmla="*/ 2123163 h 6351805"/>
              <a:gd name="connsiteX36" fmla="*/ 3732929 w 4609687"/>
              <a:gd name="connsiteY36" fmla="*/ 1865719 h 6351805"/>
              <a:gd name="connsiteX37" fmla="*/ 3902212 w 4609687"/>
              <a:gd name="connsiteY37" fmla="*/ 1349775 h 6351805"/>
              <a:gd name="connsiteX38" fmla="*/ 3407404 w 4609687"/>
              <a:gd name="connsiteY38" fmla="*/ 1857544 h 6351805"/>
              <a:gd name="connsiteX39" fmla="*/ 2558044 w 4609687"/>
              <a:gd name="connsiteY39" fmla="*/ 1581516 h 6351805"/>
              <a:gd name="connsiteX40" fmla="*/ 1095991 w 4609687"/>
              <a:gd name="connsiteY40" fmla="*/ 1847942 h 6351805"/>
              <a:gd name="connsiteX41" fmla="*/ 1754212 w 4609687"/>
              <a:gd name="connsiteY41" fmla="*/ 1152038 h 6351805"/>
              <a:gd name="connsiteX42" fmla="*/ 2582771 w 4609687"/>
              <a:gd name="connsiteY42" fmla="*/ 426546 h 6351805"/>
              <a:gd name="connsiteX43" fmla="*/ 3337675 w 4609687"/>
              <a:gd name="connsiteY43" fmla="*/ 2442 h 6351805"/>
              <a:gd name="connsiteX44" fmla="*/ 3667591 w 4609687"/>
              <a:gd name="connsiteY44" fmla="*/ 270798 h 6351805"/>
              <a:gd name="connsiteX45" fmla="*/ 3987717 w 4609687"/>
              <a:gd name="connsiteY45" fmla="*/ 644976 h 6351805"/>
              <a:gd name="connsiteX46" fmla="*/ 3468968 w 4609687"/>
              <a:gd name="connsiteY46" fmla="*/ 527959 h 6351805"/>
              <a:gd name="connsiteX47" fmla="*/ 3238412 w 4609687"/>
              <a:gd name="connsiteY47" fmla="*/ 964817 h 6351805"/>
              <a:gd name="connsiteX48" fmla="*/ 2804517 w 4609687"/>
              <a:gd name="connsiteY48" fmla="*/ 1564946 h 6351805"/>
              <a:gd name="connsiteX49" fmla="*/ 3246367 w 4609687"/>
              <a:gd name="connsiteY49" fmla="*/ 1643518 h 6351805"/>
              <a:gd name="connsiteX50" fmla="*/ 3532816 w 4609687"/>
              <a:gd name="connsiteY50" fmla="*/ 1400871 h 6351805"/>
              <a:gd name="connsiteX51" fmla="*/ 3766775 w 4609687"/>
              <a:gd name="connsiteY51" fmla="*/ 1266419 h 6351805"/>
              <a:gd name="connsiteX0" fmla="*/ 4067045 w 4609687"/>
              <a:gd name="connsiteY0" fmla="*/ 1353510 h 6351805"/>
              <a:gd name="connsiteX1" fmla="*/ 3804874 w 4609687"/>
              <a:gd name="connsiteY1" fmla="*/ 1793644 h 6351805"/>
              <a:gd name="connsiteX2" fmla="*/ 4020706 w 4609687"/>
              <a:gd name="connsiteY2" fmla="*/ 2081948 h 6351805"/>
              <a:gd name="connsiteX3" fmla="*/ 4106309 w 4609687"/>
              <a:gd name="connsiteY3" fmla="*/ 2489161 h 6351805"/>
              <a:gd name="connsiteX4" fmla="*/ 3799684 w 4609687"/>
              <a:gd name="connsiteY4" fmla="*/ 2768689 h 6351805"/>
              <a:gd name="connsiteX5" fmla="*/ 3218017 w 4609687"/>
              <a:gd name="connsiteY5" fmla="*/ 3080068 h 6351805"/>
              <a:gd name="connsiteX6" fmla="*/ 2598399 w 4609687"/>
              <a:gd name="connsiteY6" fmla="*/ 3321898 h 6351805"/>
              <a:gd name="connsiteX7" fmla="*/ 2396663 w 4609687"/>
              <a:gd name="connsiteY7" fmla="*/ 3758754 h 6351805"/>
              <a:gd name="connsiteX8" fmla="*/ 1935100 w 4609687"/>
              <a:gd name="connsiteY8" fmla="*/ 4089538 h 6351805"/>
              <a:gd name="connsiteX9" fmla="*/ 2762893 w 4609687"/>
              <a:gd name="connsiteY9" fmla="*/ 3999401 h 6351805"/>
              <a:gd name="connsiteX10" fmla="*/ 3584247 w 4609687"/>
              <a:gd name="connsiteY10" fmla="*/ 3757571 h 6351805"/>
              <a:gd name="connsiteX11" fmla="*/ 3937285 w 4609687"/>
              <a:gd name="connsiteY11" fmla="*/ 3086686 h 6351805"/>
              <a:gd name="connsiteX12" fmla="*/ 4304733 w 4609687"/>
              <a:gd name="connsiteY12" fmla="*/ 2954069 h 6351805"/>
              <a:gd name="connsiteX13" fmla="*/ 4592927 w 4609687"/>
              <a:gd name="connsiteY13" fmla="*/ 3149094 h 6351805"/>
              <a:gd name="connsiteX14" fmla="*/ 4487295 w 4609687"/>
              <a:gd name="connsiteY14" fmla="*/ 3555927 h 6351805"/>
              <a:gd name="connsiteX15" fmla="*/ 4473735 w 4609687"/>
              <a:gd name="connsiteY15" fmla="*/ 4436583 h 6351805"/>
              <a:gd name="connsiteX16" fmla="*/ 4218220 w 4609687"/>
              <a:gd name="connsiteY16" fmla="*/ 5301516 h 6351805"/>
              <a:gd name="connsiteX17" fmla="*/ 3546898 w 4609687"/>
              <a:gd name="connsiteY17" fmla="*/ 5962305 h 6351805"/>
              <a:gd name="connsiteX18" fmla="*/ 2875574 w 4609687"/>
              <a:gd name="connsiteY18" fmla="*/ 6204597 h 6351805"/>
              <a:gd name="connsiteX19" fmla="*/ 2177827 w 4609687"/>
              <a:gd name="connsiteY19" fmla="*/ 6301334 h 6351805"/>
              <a:gd name="connsiteX20" fmla="*/ 1865147 w 4609687"/>
              <a:gd name="connsiteY20" fmla="*/ 5745299 h 6351805"/>
              <a:gd name="connsiteX21" fmla="*/ 1518610 w 4609687"/>
              <a:gd name="connsiteY21" fmla="*/ 5509786 h 6351805"/>
              <a:gd name="connsiteX22" fmla="*/ 1327523 w 4609687"/>
              <a:gd name="connsiteY22" fmla="*/ 5602995 h 6351805"/>
              <a:gd name="connsiteX23" fmla="*/ 1205134 w 4609687"/>
              <a:gd name="connsiteY23" fmla="*/ 5923801 h 6351805"/>
              <a:gd name="connsiteX24" fmla="*/ 551518 w 4609687"/>
              <a:gd name="connsiteY24" fmla="*/ 6012263 h 6351805"/>
              <a:gd name="connsiteX25" fmla="*/ 388115 w 4609687"/>
              <a:gd name="connsiteY25" fmla="*/ 5835340 h 6351805"/>
              <a:gd name="connsiteX26" fmla="*/ 551519 w 4609687"/>
              <a:gd name="connsiteY26" fmla="*/ 5393030 h 6351805"/>
              <a:gd name="connsiteX27" fmla="*/ 143009 w 4609687"/>
              <a:gd name="connsiteY27" fmla="*/ 5039182 h 6351805"/>
              <a:gd name="connsiteX28" fmla="*/ 13808 w 4609687"/>
              <a:gd name="connsiteY28" fmla="*/ 4432293 h 6351805"/>
              <a:gd name="connsiteX29" fmla="*/ 1837130 w 4609687"/>
              <a:gd name="connsiteY29" fmla="*/ 4062688 h 6351805"/>
              <a:gd name="connsiteX30" fmla="*/ 1934326 w 4609687"/>
              <a:gd name="connsiteY30" fmla="*/ 3523472 h 6351805"/>
              <a:gd name="connsiteX31" fmla="*/ 2222102 w 4609687"/>
              <a:gd name="connsiteY31" fmla="*/ 2946862 h 6351805"/>
              <a:gd name="connsiteX32" fmla="*/ 2653767 w 4609687"/>
              <a:gd name="connsiteY32" fmla="*/ 2802710 h 6351805"/>
              <a:gd name="connsiteX33" fmla="*/ 3301264 w 4609687"/>
              <a:gd name="connsiteY33" fmla="*/ 2298177 h 6351805"/>
              <a:gd name="connsiteX34" fmla="*/ 3810574 w 4609687"/>
              <a:gd name="connsiteY34" fmla="*/ 2230281 h 6351805"/>
              <a:gd name="connsiteX35" fmla="*/ 3920259 w 4609687"/>
              <a:gd name="connsiteY35" fmla="*/ 2123163 h 6351805"/>
              <a:gd name="connsiteX36" fmla="*/ 3732929 w 4609687"/>
              <a:gd name="connsiteY36" fmla="*/ 1865719 h 6351805"/>
              <a:gd name="connsiteX37" fmla="*/ 3902212 w 4609687"/>
              <a:gd name="connsiteY37" fmla="*/ 1349775 h 6351805"/>
              <a:gd name="connsiteX38" fmla="*/ 3407404 w 4609687"/>
              <a:gd name="connsiteY38" fmla="*/ 1857544 h 6351805"/>
              <a:gd name="connsiteX39" fmla="*/ 2558044 w 4609687"/>
              <a:gd name="connsiteY39" fmla="*/ 1581516 h 6351805"/>
              <a:gd name="connsiteX40" fmla="*/ 1095991 w 4609687"/>
              <a:gd name="connsiteY40" fmla="*/ 1847942 h 6351805"/>
              <a:gd name="connsiteX41" fmla="*/ 1754212 w 4609687"/>
              <a:gd name="connsiteY41" fmla="*/ 1152038 h 6351805"/>
              <a:gd name="connsiteX42" fmla="*/ 2582771 w 4609687"/>
              <a:gd name="connsiteY42" fmla="*/ 426546 h 6351805"/>
              <a:gd name="connsiteX43" fmla="*/ 3337675 w 4609687"/>
              <a:gd name="connsiteY43" fmla="*/ 2442 h 6351805"/>
              <a:gd name="connsiteX44" fmla="*/ 3667591 w 4609687"/>
              <a:gd name="connsiteY44" fmla="*/ 270798 h 6351805"/>
              <a:gd name="connsiteX45" fmla="*/ 3987717 w 4609687"/>
              <a:gd name="connsiteY45" fmla="*/ 644976 h 6351805"/>
              <a:gd name="connsiteX46" fmla="*/ 3468968 w 4609687"/>
              <a:gd name="connsiteY46" fmla="*/ 527959 h 6351805"/>
              <a:gd name="connsiteX47" fmla="*/ 3288846 w 4609687"/>
              <a:gd name="connsiteY47" fmla="*/ 910210 h 6351805"/>
              <a:gd name="connsiteX48" fmla="*/ 2804517 w 4609687"/>
              <a:gd name="connsiteY48" fmla="*/ 1564946 h 6351805"/>
              <a:gd name="connsiteX49" fmla="*/ 3246367 w 4609687"/>
              <a:gd name="connsiteY49" fmla="*/ 1643518 h 6351805"/>
              <a:gd name="connsiteX50" fmla="*/ 3532816 w 4609687"/>
              <a:gd name="connsiteY50" fmla="*/ 1400871 h 6351805"/>
              <a:gd name="connsiteX51" fmla="*/ 3766775 w 4609687"/>
              <a:gd name="connsiteY51" fmla="*/ 1266419 h 6351805"/>
              <a:gd name="connsiteX0" fmla="*/ 4067045 w 4609687"/>
              <a:gd name="connsiteY0" fmla="*/ 1353510 h 6351805"/>
              <a:gd name="connsiteX1" fmla="*/ 3804874 w 4609687"/>
              <a:gd name="connsiteY1" fmla="*/ 1793644 h 6351805"/>
              <a:gd name="connsiteX2" fmla="*/ 4020706 w 4609687"/>
              <a:gd name="connsiteY2" fmla="*/ 2081948 h 6351805"/>
              <a:gd name="connsiteX3" fmla="*/ 4106309 w 4609687"/>
              <a:gd name="connsiteY3" fmla="*/ 2489161 h 6351805"/>
              <a:gd name="connsiteX4" fmla="*/ 3799684 w 4609687"/>
              <a:gd name="connsiteY4" fmla="*/ 2768689 h 6351805"/>
              <a:gd name="connsiteX5" fmla="*/ 3218017 w 4609687"/>
              <a:gd name="connsiteY5" fmla="*/ 3080068 h 6351805"/>
              <a:gd name="connsiteX6" fmla="*/ 2598399 w 4609687"/>
              <a:gd name="connsiteY6" fmla="*/ 3321898 h 6351805"/>
              <a:gd name="connsiteX7" fmla="*/ 2396663 w 4609687"/>
              <a:gd name="connsiteY7" fmla="*/ 3758754 h 6351805"/>
              <a:gd name="connsiteX8" fmla="*/ 1935100 w 4609687"/>
              <a:gd name="connsiteY8" fmla="*/ 4089538 h 6351805"/>
              <a:gd name="connsiteX9" fmla="*/ 2762893 w 4609687"/>
              <a:gd name="connsiteY9" fmla="*/ 3999401 h 6351805"/>
              <a:gd name="connsiteX10" fmla="*/ 3584247 w 4609687"/>
              <a:gd name="connsiteY10" fmla="*/ 3757571 h 6351805"/>
              <a:gd name="connsiteX11" fmla="*/ 3937285 w 4609687"/>
              <a:gd name="connsiteY11" fmla="*/ 3086686 h 6351805"/>
              <a:gd name="connsiteX12" fmla="*/ 4304733 w 4609687"/>
              <a:gd name="connsiteY12" fmla="*/ 2954069 h 6351805"/>
              <a:gd name="connsiteX13" fmla="*/ 4592927 w 4609687"/>
              <a:gd name="connsiteY13" fmla="*/ 3149094 h 6351805"/>
              <a:gd name="connsiteX14" fmla="*/ 4487295 w 4609687"/>
              <a:gd name="connsiteY14" fmla="*/ 3555927 h 6351805"/>
              <a:gd name="connsiteX15" fmla="*/ 4473735 w 4609687"/>
              <a:gd name="connsiteY15" fmla="*/ 4436583 h 6351805"/>
              <a:gd name="connsiteX16" fmla="*/ 4218220 w 4609687"/>
              <a:gd name="connsiteY16" fmla="*/ 5301516 h 6351805"/>
              <a:gd name="connsiteX17" fmla="*/ 3546898 w 4609687"/>
              <a:gd name="connsiteY17" fmla="*/ 5962305 h 6351805"/>
              <a:gd name="connsiteX18" fmla="*/ 2875574 w 4609687"/>
              <a:gd name="connsiteY18" fmla="*/ 6204597 h 6351805"/>
              <a:gd name="connsiteX19" fmla="*/ 2177827 w 4609687"/>
              <a:gd name="connsiteY19" fmla="*/ 6301334 h 6351805"/>
              <a:gd name="connsiteX20" fmla="*/ 1865147 w 4609687"/>
              <a:gd name="connsiteY20" fmla="*/ 5745299 h 6351805"/>
              <a:gd name="connsiteX21" fmla="*/ 1518610 w 4609687"/>
              <a:gd name="connsiteY21" fmla="*/ 5509786 h 6351805"/>
              <a:gd name="connsiteX22" fmla="*/ 1327523 w 4609687"/>
              <a:gd name="connsiteY22" fmla="*/ 5602995 h 6351805"/>
              <a:gd name="connsiteX23" fmla="*/ 1205134 w 4609687"/>
              <a:gd name="connsiteY23" fmla="*/ 5923801 h 6351805"/>
              <a:gd name="connsiteX24" fmla="*/ 551518 w 4609687"/>
              <a:gd name="connsiteY24" fmla="*/ 6012263 h 6351805"/>
              <a:gd name="connsiteX25" fmla="*/ 388115 w 4609687"/>
              <a:gd name="connsiteY25" fmla="*/ 5835340 h 6351805"/>
              <a:gd name="connsiteX26" fmla="*/ 551519 w 4609687"/>
              <a:gd name="connsiteY26" fmla="*/ 5393030 h 6351805"/>
              <a:gd name="connsiteX27" fmla="*/ 143009 w 4609687"/>
              <a:gd name="connsiteY27" fmla="*/ 5039182 h 6351805"/>
              <a:gd name="connsiteX28" fmla="*/ 13808 w 4609687"/>
              <a:gd name="connsiteY28" fmla="*/ 4432293 h 6351805"/>
              <a:gd name="connsiteX29" fmla="*/ 1837130 w 4609687"/>
              <a:gd name="connsiteY29" fmla="*/ 4062688 h 6351805"/>
              <a:gd name="connsiteX30" fmla="*/ 1934326 w 4609687"/>
              <a:gd name="connsiteY30" fmla="*/ 3523472 h 6351805"/>
              <a:gd name="connsiteX31" fmla="*/ 2222102 w 4609687"/>
              <a:gd name="connsiteY31" fmla="*/ 2946862 h 6351805"/>
              <a:gd name="connsiteX32" fmla="*/ 2653767 w 4609687"/>
              <a:gd name="connsiteY32" fmla="*/ 2802710 h 6351805"/>
              <a:gd name="connsiteX33" fmla="*/ 3301264 w 4609687"/>
              <a:gd name="connsiteY33" fmla="*/ 2298177 h 6351805"/>
              <a:gd name="connsiteX34" fmla="*/ 3810574 w 4609687"/>
              <a:gd name="connsiteY34" fmla="*/ 2230281 h 6351805"/>
              <a:gd name="connsiteX35" fmla="*/ 3920259 w 4609687"/>
              <a:gd name="connsiteY35" fmla="*/ 2123163 h 6351805"/>
              <a:gd name="connsiteX36" fmla="*/ 3732929 w 4609687"/>
              <a:gd name="connsiteY36" fmla="*/ 1865719 h 6351805"/>
              <a:gd name="connsiteX37" fmla="*/ 3902212 w 4609687"/>
              <a:gd name="connsiteY37" fmla="*/ 1349775 h 6351805"/>
              <a:gd name="connsiteX38" fmla="*/ 3407404 w 4609687"/>
              <a:gd name="connsiteY38" fmla="*/ 1857544 h 6351805"/>
              <a:gd name="connsiteX39" fmla="*/ 2558044 w 4609687"/>
              <a:gd name="connsiteY39" fmla="*/ 1581516 h 6351805"/>
              <a:gd name="connsiteX40" fmla="*/ 1095991 w 4609687"/>
              <a:gd name="connsiteY40" fmla="*/ 1847942 h 6351805"/>
              <a:gd name="connsiteX41" fmla="*/ 1754212 w 4609687"/>
              <a:gd name="connsiteY41" fmla="*/ 1152038 h 6351805"/>
              <a:gd name="connsiteX42" fmla="*/ 2582771 w 4609687"/>
              <a:gd name="connsiteY42" fmla="*/ 426546 h 6351805"/>
              <a:gd name="connsiteX43" fmla="*/ 3337675 w 4609687"/>
              <a:gd name="connsiteY43" fmla="*/ 2442 h 6351805"/>
              <a:gd name="connsiteX44" fmla="*/ 3667591 w 4609687"/>
              <a:gd name="connsiteY44" fmla="*/ 270798 h 6351805"/>
              <a:gd name="connsiteX45" fmla="*/ 3987717 w 4609687"/>
              <a:gd name="connsiteY45" fmla="*/ 644976 h 6351805"/>
              <a:gd name="connsiteX46" fmla="*/ 3504992 w 4609687"/>
              <a:gd name="connsiteY46" fmla="*/ 668377 h 6351805"/>
              <a:gd name="connsiteX47" fmla="*/ 3288846 w 4609687"/>
              <a:gd name="connsiteY47" fmla="*/ 910210 h 6351805"/>
              <a:gd name="connsiteX48" fmla="*/ 2804517 w 4609687"/>
              <a:gd name="connsiteY48" fmla="*/ 1564946 h 6351805"/>
              <a:gd name="connsiteX49" fmla="*/ 3246367 w 4609687"/>
              <a:gd name="connsiteY49" fmla="*/ 1643518 h 6351805"/>
              <a:gd name="connsiteX50" fmla="*/ 3532816 w 4609687"/>
              <a:gd name="connsiteY50" fmla="*/ 1400871 h 6351805"/>
              <a:gd name="connsiteX51" fmla="*/ 3766775 w 4609687"/>
              <a:gd name="connsiteY51" fmla="*/ 1266419 h 6351805"/>
              <a:gd name="connsiteX0" fmla="*/ 4067045 w 4609687"/>
              <a:gd name="connsiteY0" fmla="*/ 1353683 h 6351978"/>
              <a:gd name="connsiteX1" fmla="*/ 3804874 w 4609687"/>
              <a:gd name="connsiteY1" fmla="*/ 1793817 h 6351978"/>
              <a:gd name="connsiteX2" fmla="*/ 4020706 w 4609687"/>
              <a:gd name="connsiteY2" fmla="*/ 2082121 h 6351978"/>
              <a:gd name="connsiteX3" fmla="*/ 4106309 w 4609687"/>
              <a:gd name="connsiteY3" fmla="*/ 2489334 h 6351978"/>
              <a:gd name="connsiteX4" fmla="*/ 3799684 w 4609687"/>
              <a:gd name="connsiteY4" fmla="*/ 2768862 h 6351978"/>
              <a:gd name="connsiteX5" fmla="*/ 3218017 w 4609687"/>
              <a:gd name="connsiteY5" fmla="*/ 3080241 h 6351978"/>
              <a:gd name="connsiteX6" fmla="*/ 2598399 w 4609687"/>
              <a:gd name="connsiteY6" fmla="*/ 3322071 h 6351978"/>
              <a:gd name="connsiteX7" fmla="*/ 2396663 w 4609687"/>
              <a:gd name="connsiteY7" fmla="*/ 3758927 h 6351978"/>
              <a:gd name="connsiteX8" fmla="*/ 1935100 w 4609687"/>
              <a:gd name="connsiteY8" fmla="*/ 4089711 h 6351978"/>
              <a:gd name="connsiteX9" fmla="*/ 2762893 w 4609687"/>
              <a:gd name="connsiteY9" fmla="*/ 3999574 h 6351978"/>
              <a:gd name="connsiteX10" fmla="*/ 3584247 w 4609687"/>
              <a:gd name="connsiteY10" fmla="*/ 3757744 h 6351978"/>
              <a:gd name="connsiteX11" fmla="*/ 3937285 w 4609687"/>
              <a:gd name="connsiteY11" fmla="*/ 3086859 h 6351978"/>
              <a:gd name="connsiteX12" fmla="*/ 4304733 w 4609687"/>
              <a:gd name="connsiteY12" fmla="*/ 2954242 h 6351978"/>
              <a:gd name="connsiteX13" fmla="*/ 4592927 w 4609687"/>
              <a:gd name="connsiteY13" fmla="*/ 3149267 h 6351978"/>
              <a:gd name="connsiteX14" fmla="*/ 4487295 w 4609687"/>
              <a:gd name="connsiteY14" fmla="*/ 3556100 h 6351978"/>
              <a:gd name="connsiteX15" fmla="*/ 4473735 w 4609687"/>
              <a:gd name="connsiteY15" fmla="*/ 4436756 h 6351978"/>
              <a:gd name="connsiteX16" fmla="*/ 4218220 w 4609687"/>
              <a:gd name="connsiteY16" fmla="*/ 5301689 h 6351978"/>
              <a:gd name="connsiteX17" fmla="*/ 3546898 w 4609687"/>
              <a:gd name="connsiteY17" fmla="*/ 5962478 h 6351978"/>
              <a:gd name="connsiteX18" fmla="*/ 2875574 w 4609687"/>
              <a:gd name="connsiteY18" fmla="*/ 6204770 h 6351978"/>
              <a:gd name="connsiteX19" fmla="*/ 2177827 w 4609687"/>
              <a:gd name="connsiteY19" fmla="*/ 6301507 h 6351978"/>
              <a:gd name="connsiteX20" fmla="*/ 1865147 w 4609687"/>
              <a:gd name="connsiteY20" fmla="*/ 5745472 h 6351978"/>
              <a:gd name="connsiteX21" fmla="*/ 1518610 w 4609687"/>
              <a:gd name="connsiteY21" fmla="*/ 5509959 h 6351978"/>
              <a:gd name="connsiteX22" fmla="*/ 1327523 w 4609687"/>
              <a:gd name="connsiteY22" fmla="*/ 5603168 h 6351978"/>
              <a:gd name="connsiteX23" fmla="*/ 1205134 w 4609687"/>
              <a:gd name="connsiteY23" fmla="*/ 5923974 h 6351978"/>
              <a:gd name="connsiteX24" fmla="*/ 551518 w 4609687"/>
              <a:gd name="connsiteY24" fmla="*/ 6012436 h 6351978"/>
              <a:gd name="connsiteX25" fmla="*/ 388115 w 4609687"/>
              <a:gd name="connsiteY25" fmla="*/ 5835513 h 6351978"/>
              <a:gd name="connsiteX26" fmla="*/ 551519 w 4609687"/>
              <a:gd name="connsiteY26" fmla="*/ 5393203 h 6351978"/>
              <a:gd name="connsiteX27" fmla="*/ 143009 w 4609687"/>
              <a:gd name="connsiteY27" fmla="*/ 5039355 h 6351978"/>
              <a:gd name="connsiteX28" fmla="*/ 13808 w 4609687"/>
              <a:gd name="connsiteY28" fmla="*/ 4432466 h 6351978"/>
              <a:gd name="connsiteX29" fmla="*/ 1837130 w 4609687"/>
              <a:gd name="connsiteY29" fmla="*/ 4062861 h 6351978"/>
              <a:gd name="connsiteX30" fmla="*/ 1934326 w 4609687"/>
              <a:gd name="connsiteY30" fmla="*/ 3523645 h 6351978"/>
              <a:gd name="connsiteX31" fmla="*/ 2222102 w 4609687"/>
              <a:gd name="connsiteY31" fmla="*/ 2947035 h 6351978"/>
              <a:gd name="connsiteX32" fmla="*/ 2653767 w 4609687"/>
              <a:gd name="connsiteY32" fmla="*/ 2802883 h 6351978"/>
              <a:gd name="connsiteX33" fmla="*/ 3301264 w 4609687"/>
              <a:gd name="connsiteY33" fmla="*/ 2298350 h 6351978"/>
              <a:gd name="connsiteX34" fmla="*/ 3810574 w 4609687"/>
              <a:gd name="connsiteY34" fmla="*/ 2230454 h 6351978"/>
              <a:gd name="connsiteX35" fmla="*/ 3920259 w 4609687"/>
              <a:gd name="connsiteY35" fmla="*/ 2123336 h 6351978"/>
              <a:gd name="connsiteX36" fmla="*/ 3732929 w 4609687"/>
              <a:gd name="connsiteY36" fmla="*/ 1865892 h 6351978"/>
              <a:gd name="connsiteX37" fmla="*/ 3902212 w 4609687"/>
              <a:gd name="connsiteY37" fmla="*/ 1349948 h 6351978"/>
              <a:gd name="connsiteX38" fmla="*/ 3407404 w 4609687"/>
              <a:gd name="connsiteY38" fmla="*/ 1857717 h 6351978"/>
              <a:gd name="connsiteX39" fmla="*/ 2558044 w 4609687"/>
              <a:gd name="connsiteY39" fmla="*/ 1581689 h 6351978"/>
              <a:gd name="connsiteX40" fmla="*/ 1095991 w 4609687"/>
              <a:gd name="connsiteY40" fmla="*/ 1848115 h 6351978"/>
              <a:gd name="connsiteX41" fmla="*/ 1754212 w 4609687"/>
              <a:gd name="connsiteY41" fmla="*/ 1152211 h 6351978"/>
              <a:gd name="connsiteX42" fmla="*/ 2582771 w 4609687"/>
              <a:gd name="connsiteY42" fmla="*/ 426719 h 6351978"/>
              <a:gd name="connsiteX43" fmla="*/ 3337675 w 4609687"/>
              <a:gd name="connsiteY43" fmla="*/ 2615 h 6351978"/>
              <a:gd name="connsiteX44" fmla="*/ 3667591 w 4609687"/>
              <a:gd name="connsiteY44" fmla="*/ 270971 h 6351978"/>
              <a:gd name="connsiteX45" fmla="*/ 3951693 w 4609687"/>
              <a:gd name="connsiteY45" fmla="*/ 730960 h 6351978"/>
              <a:gd name="connsiteX46" fmla="*/ 3504992 w 4609687"/>
              <a:gd name="connsiteY46" fmla="*/ 668550 h 6351978"/>
              <a:gd name="connsiteX47" fmla="*/ 3288846 w 4609687"/>
              <a:gd name="connsiteY47" fmla="*/ 910383 h 6351978"/>
              <a:gd name="connsiteX48" fmla="*/ 2804517 w 4609687"/>
              <a:gd name="connsiteY48" fmla="*/ 1565119 h 6351978"/>
              <a:gd name="connsiteX49" fmla="*/ 3246367 w 4609687"/>
              <a:gd name="connsiteY49" fmla="*/ 1643691 h 6351978"/>
              <a:gd name="connsiteX50" fmla="*/ 3532816 w 4609687"/>
              <a:gd name="connsiteY50" fmla="*/ 1401044 h 6351978"/>
              <a:gd name="connsiteX51" fmla="*/ 3766775 w 4609687"/>
              <a:gd name="connsiteY51" fmla="*/ 1266592 h 6351978"/>
              <a:gd name="connsiteX0" fmla="*/ 4067045 w 4609687"/>
              <a:gd name="connsiteY0" fmla="*/ 1353683 h 6351978"/>
              <a:gd name="connsiteX1" fmla="*/ 3804874 w 4609687"/>
              <a:gd name="connsiteY1" fmla="*/ 1793817 h 6351978"/>
              <a:gd name="connsiteX2" fmla="*/ 4020706 w 4609687"/>
              <a:gd name="connsiteY2" fmla="*/ 2082121 h 6351978"/>
              <a:gd name="connsiteX3" fmla="*/ 4106309 w 4609687"/>
              <a:gd name="connsiteY3" fmla="*/ 2489334 h 6351978"/>
              <a:gd name="connsiteX4" fmla="*/ 3799684 w 4609687"/>
              <a:gd name="connsiteY4" fmla="*/ 2768862 h 6351978"/>
              <a:gd name="connsiteX5" fmla="*/ 3218017 w 4609687"/>
              <a:gd name="connsiteY5" fmla="*/ 3080241 h 6351978"/>
              <a:gd name="connsiteX6" fmla="*/ 2598399 w 4609687"/>
              <a:gd name="connsiteY6" fmla="*/ 3322071 h 6351978"/>
              <a:gd name="connsiteX7" fmla="*/ 2396663 w 4609687"/>
              <a:gd name="connsiteY7" fmla="*/ 3758927 h 6351978"/>
              <a:gd name="connsiteX8" fmla="*/ 1935100 w 4609687"/>
              <a:gd name="connsiteY8" fmla="*/ 4089711 h 6351978"/>
              <a:gd name="connsiteX9" fmla="*/ 2762893 w 4609687"/>
              <a:gd name="connsiteY9" fmla="*/ 3999574 h 6351978"/>
              <a:gd name="connsiteX10" fmla="*/ 3584247 w 4609687"/>
              <a:gd name="connsiteY10" fmla="*/ 3757744 h 6351978"/>
              <a:gd name="connsiteX11" fmla="*/ 3937285 w 4609687"/>
              <a:gd name="connsiteY11" fmla="*/ 3086859 h 6351978"/>
              <a:gd name="connsiteX12" fmla="*/ 4304733 w 4609687"/>
              <a:gd name="connsiteY12" fmla="*/ 2954242 h 6351978"/>
              <a:gd name="connsiteX13" fmla="*/ 4592927 w 4609687"/>
              <a:gd name="connsiteY13" fmla="*/ 3149267 h 6351978"/>
              <a:gd name="connsiteX14" fmla="*/ 4487295 w 4609687"/>
              <a:gd name="connsiteY14" fmla="*/ 3556100 h 6351978"/>
              <a:gd name="connsiteX15" fmla="*/ 4473735 w 4609687"/>
              <a:gd name="connsiteY15" fmla="*/ 4436756 h 6351978"/>
              <a:gd name="connsiteX16" fmla="*/ 4218220 w 4609687"/>
              <a:gd name="connsiteY16" fmla="*/ 5301689 h 6351978"/>
              <a:gd name="connsiteX17" fmla="*/ 3546898 w 4609687"/>
              <a:gd name="connsiteY17" fmla="*/ 5962478 h 6351978"/>
              <a:gd name="connsiteX18" fmla="*/ 2875574 w 4609687"/>
              <a:gd name="connsiteY18" fmla="*/ 6204770 h 6351978"/>
              <a:gd name="connsiteX19" fmla="*/ 2177827 w 4609687"/>
              <a:gd name="connsiteY19" fmla="*/ 6301507 h 6351978"/>
              <a:gd name="connsiteX20" fmla="*/ 1865147 w 4609687"/>
              <a:gd name="connsiteY20" fmla="*/ 5745472 h 6351978"/>
              <a:gd name="connsiteX21" fmla="*/ 1518610 w 4609687"/>
              <a:gd name="connsiteY21" fmla="*/ 5509959 h 6351978"/>
              <a:gd name="connsiteX22" fmla="*/ 1327523 w 4609687"/>
              <a:gd name="connsiteY22" fmla="*/ 5603168 h 6351978"/>
              <a:gd name="connsiteX23" fmla="*/ 1205134 w 4609687"/>
              <a:gd name="connsiteY23" fmla="*/ 5923974 h 6351978"/>
              <a:gd name="connsiteX24" fmla="*/ 551518 w 4609687"/>
              <a:gd name="connsiteY24" fmla="*/ 6012436 h 6351978"/>
              <a:gd name="connsiteX25" fmla="*/ 388115 w 4609687"/>
              <a:gd name="connsiteY25" fmla="*/ 5835513 h 6351978"/>
              <a:gd name="connsiteX26" fmla="*/ 551519 w 4609687"/>
              <a:gd name="connsiteY26" fmla="*/ 5393203 h 6351978"/>
              <a:gd name="connsiteX27" fmla="*/ 143009 w 4609687"/>
              <a:gd name="connsiteY27" fmla="*/ 5039355 h 6351978"/>
              <a:gd name="connsiteX28" fmla="*/ 13808 w 4609687"/>
              <a:gd name="connsiteY28" fmla="*/ 4432466 h 6351978"/>
              <a:gd name="connsiteX29" fmla="*/ 1837130 w 4609687"/>
              <a:gd name="connsiteY29" fmla="*/ 4062861 h 6351978"/>
              <a:gd name="connsiteX30" fmla="*/ 1934326 w 4609687"/>
              <a:gd name="connsiteY30" fmla="*/ 3523645 h 6351978"/>
              <a:gd name="connsiteX31" fmla="*/ 2222102 w 4609687"/>
              <a:gd name="connsiteY31" fmla="*/ 2947035 h 6351978"/>
              <a:gd name="connsiteX32" fmla="*/ 2653767 w 4609687"/>
              <a:gd name="connsiteY32" fmla="*/ 2802883 h 6351978"/>
              <a:gd name="connsiteX33" fmla="*/ 3301264 w 4609687"/>
              <a:gd name="connsiteY33" fmla="*/ 2298350 h 6351978"/>
              <a:gd name="connsiteX34" fmla="*/ 3810574 w 4609687"/>
              <a:gd name="connsiteY34" fmla="*/ 2230454 h 6351978"/>
              <a:gd name="connsiteX35" fmla="*/ 3920259 w 4609687"/>
              <a:gd name="connsiteY35" fmla="*/ 2123336 h 6351978"/>
              <a:gd name="connsiteX36" fmla="*/ 3732929 w 4609687"/>
              <a:gd name="connsiteY36" fmla="*/ 1865892 h 6351978"/>
              <a:gd name="connsiteX37" fmla="*/ 3902212 w 4609687"/>
              <a:gd name="connsiteY37" fmla="*/ 1349948 h 6351978"/>
              <a:gd name="connsiteX38" fmla="*/ 3407404 w 4609687"/>
              <a:gd name="connsiteY38" fmla="*/ 1857717 h 6351978"/>
              <a:gd name="connsiteX39" fmla="*/ 2558044 w 4609687"/>
              <a:gd name="connsiteY39" fmla="*/ 1581689 h 6351978"/>
              <a:gd name="connsiteX40" fmla="*/ 1095991 w 4609687"/>
              <a:gd name="connsiteY40" fmla="*/ 1848115 h 6351978"/>
              <a:gd name="connsiteX41" fmla="*/ 1754212 w 4609687"/>
              <a:gd name="connsiteY41" fmla="*/ 1152211 h 6351978"/>
              <a:gd name="connsiteX42" fmla="*/ 2582771 w 4609687"/>
              <a:gd name="connsiteY42" fmla="*/ 426719 h 6351978"/>
              <a:gd name="connsiteX43" fmla="*/ 3337675 w 4609687"/>
              <a:gd name="connsiteY43" fmla="*/ 2615 h 6351978"/>
              <a:gd name="connsiteX44" fmla="*/ 3667591 w 4609687"/>
              <a:gd name="connsiteY44" fmla="*/ 270971 h 6351978"/>
              <a:gd name="connsiteX45" fmla="*/ 3951693 w 4609687"/>
              <a:gd name="connsiteY45" fmla="*/ 730960 h 6351978"/>
              <a:gd name="connsiteX46" fmla="*/ 3504992 w 4609687"/>
              <a:gd name="connsiteY46" fmla="*/ 668550 h 6351978"/>
              <a:gd name="connsiteX47" fmla="*/ 3288846 w 4609687"/>
              <a:gd name="connsiteY47" fmla="*/ 910383 h 6351978"/>
              <a:gd name="connsiteX48" fmla="*/ 2804517 w 4609687"/>
              <a:gd name="connsiteY48" fmla="*/ 1565119 h 6351978"/>
              <a:gd name="connsiteX49" fmla="*/ 3246367 w 4609687"/>
              <a:gd name="connsiteY49" fmla="*/ 1643691 h 6351978"/>
              <a:gd name="connsiteX50" fmla="*/ 3532816 w 4609687"/>
              <a:gd name="connsiteY50" fmla="*/ 1401044 h 6351978"/>
              <a:gd name="connsiteX51" fmla="*/ 3766775 w 4609687"/>
              <a:gd name="connsiteY51" fmla="*/ 1266592 h 6351978"/>
              <a:gd name="connsiteX0" fmla="*/ 4067045 w 4609687"/>
              <a:gd name="connsiteY0" fmla="*/ 1353683 h 6351978"/>
              <a:gd name="connsiteX1" fmla="*/ 3804874 w 4609687"/>
              <a:gd name="connsiteY1" fmla="*/ 1793817 h 6351978"/>
              <a:gd name="connsiteX2" fmla="*/ 4020706 w 4609687"/>
              <a:gd name="connsiteY2" fmla="*/ 2082121 h 6351978"/>
              <a:gd name="connsiteX3" fmla="*/ 4106309 w 4609687"/>
              <a:gd name="connsiteY3" fmla="*/ 2489334 h 6351978"/>
              <a:gd name="connsiteX4" fmla="*/ 3799684 w 4609687"/>
              <a:gd name="connsiteY4" fmla="*/ 2768862 h 6351978"/>
              <a:gd name="connsiteX5" fmla="*/ 3218017 w 4609687"/>
              <a:gd name="connsiteY5" fmla="*/ 3080241 h 6351978"/>
              <a:gd name="connsiteX6" fmla="*/ 2598399 w 4609687"/>
              <a:gd name="connsiteY6" fmla="*/ 3322071 h 6351978"/>
              <a:gd name="connsiteX7" fmla="*/ 2396663 w 4609687"/>
              <a:gd name="connsiteY7" fmla="*/ 3758927 h 6351978"/>
              <a:gd name="connsiteX8" fmla="*/ 1935100 w 4609687"/>
              <a:gd name="connsiteY8" fmla="*/ 4089711 h 6351978"/>
              <a:gd name="connsiteX9" fmla="*/ 2762893 w 4609687"/>
              <a:gd name="connsiteY9" fmla="*/ 3999574 h 6351978"/>
              <a:gd name="connsiteX10" fmla="*/ 3584247 w 4609687"/>
              <a:gd name="connsiteY10" fmla="*/ 3757744 h 6351978"/>
              <a:gd name="connsiteX11" fmla="*/ 3937285 w 4609687"/>
              <a:gd name="connsiteY11" fmla="*/ 3086859 h 6351978"/>
              <a:gd name="connsiteX12" fmla="*/ 4304733 w 4609687"/>
              <a:gd name="connsiteY12" fmla="*/ 2954242 h 6351978"/>
              <a:gd name="connsiteX13" fmla="*/ 4592927 w 4609687"/>
              <a:gd name="connsiteY13" fmla="*/ 3149267 h 6351978"/>
              <a:gd name="connsiteX14" fmla="*/ 4487295 w 4609687"/>
              <a:gd name="connsiteY14" fmla="*/ 3556100 h 6351978"/>
              <a:gd name="connsiteX15" fmla="*/ 4473735 w 4609687"/>
              <a:gd name="connsiteY15" fmla="*/ 4436756 h 6351978"/>
              <a:gd name="connsiteX16" fmla="*/ 4218220 w 4609687"/>
              <a:gd name="connsiteY16" fmla="*/ 5301689 h 6351978"/>
              <a:gd name="connsiteX17" fmla="*/ 3546898 w 4609687"/>
              <a:gd name="connsiteY17" fmla="*/ 5962478 h 6351978"/>
              <a:gd name="connsiteX18" fmla="*/ 2875574 w 4609687"/>
              <a:gd name="connsiteY18" fmla="*/ 6204770 h 6351978"/>
              <a:gd name="connsiteX19" fmla="*/ 2177827 w 4609687"/>
              <a:gd name="connsiteY19" fmla="*/ 6301507 h 6351978"/>
              <a:gd name="connsiteX20" fmla="*/ 1865147 w 4609687"/>
              <a:gd name="connsiteY20" fmla="*/ 5745472 h 6351978"/>
              <a:gd name="connsiteX21" fmla="*/ 1518610 w 4609687"/>
              <a:gd name="connsiteY21" fmla="*/ 5509959 h 6351978"/>
              <a:gd name="connsiteX22" fmla="*/ 1327523 w 4609687"/>
              <a:gd name="connsiteY22" fmla="*/ 5603168 h 6351978"/>
              <a:gd name="connsiteX23" fmla="*/ 1205134 w 4609687"/>
              <a:gd name="connsiteY23" fmla="*/ 5923974 h 6351978"/>
              <a:gd name="connsiteX24" fmla="*/ 551518 w 4609687"/>
              <a:gd name="connsiteY24" fmla="*/ 6012436 h 6351978"/>
              <a:gd name="connsiteX25" fmla="*/ 388115 w 4609687"/>
              <a:gd name="connsiteY25" fmla="*/ 5835513 h 6351978"/>
              <a:gd name="connsiteX26" fmla="*/ 551519 w 4609687"/>
              <a:gd name="connsiteY26" fmla="*/ 5393203 h 6351978"/>
              <a:gd name="connsiteX27" fmla="*/ 143009 w 4609687"/>
              <a:gd name="connsiteY27" fmla="*/ 5039355 h 6351978"/>
              <a:gd name="connsiteX28" fmla="*/ 13808 w 4609687"/>
              <a:gd name="connsiteY28" fmla="*/ 4432466 h 6351978"/>
              <a:gd name="connsiteX29" fmla="*/ 1837130 w 4609687"/>
              <a:gd name="connsiteY29" fmla="*/ 4062861 h 6351978"/>
              <a:gd name="connsiteX30" fmla="*/ 1934326 w 4609687"/>
              <a:gd name="connsiteY30" fmla="*/ 3523645 h 6351978"/>
              <a:gd name="connsiteX31" fmla="*/ 2222102 w 4609687"/>
              <a:gd name="connsiteY31" fmla="*/ 2947035 h 6351978"/>
              <a:gd name="connsiteX32" fmla="*/ 2653767 w 4609687"/>
              <a:gd name="connsiteY32" fmla="*/ 2802883 h 6351978"/>
              <a:gd name="connsiteX33" fmla="*/ 3301264 w 4609687"/>
              <a:gd name="connsiteY33" fmla="*/ 2298350 h 6351978"/>
              <a:gd name="connsiteX34" fmla="*/ 3810574 w 4609687"/>
              <a:gd name="connsiteY34" fmla="*/ 2230454 h 6351978"/>
              <a:gd name="connsiteX35" fmla="*/ 3920259 w 4609687"/>
              <a:gd name="connsiteY35" fmla="*/ 2123336 h 6351978"/>
              <a:gd name="connsiteX36" fmla="*/ 3732929 w 4609687"/>
              <a:gd name="connsiteY36" fmla="*/ 1865892 h 6351978"/>
              <a:gd name="connsiteX37" fmla="*/ 3902212 w 4609687"/>
              <a:gd name="connsiteY37" fmla="*/ 1349948 h 6351978"/>
              <a:gd name="connsiteX38" fmla="*/ 3407404 w 4609687"/>
              <a:gd name="connsiteY38" fmla="*/ 1857717 h 6351978"/>
              <a:gd name="connsiteX39" fmla="*/ 2558044 w 4609687"/>
              <a:gd name="connsiteY39" fmla="*/ 1581689 h 6351978"/>
              <a:gd name="connsiteX40" fmla="*/ 1095991 w 4609687"/>
              <a:gd name="connsiteY40" fmla="*/ 1848115 h 6351978"/>
              <a:gd name="connsiteX41" fmla="*/ 1754212 w 4609687"/>
              <a:gd name="connsiteY41" fmla="*/ 1152211 h 6351978"/>
              <a:gd name="connsiteX42" fmla="*/ 2582771 w 4609687"/>
              <a:gd name="connsiteY42" fmla="*/ 426719 h 6351978"/>
              <a:gd name="connsiteX43" fmla="*/ 3337675 w 4609687"/>
              <a:gd name="connsiteY43" fmla="*/ 2615 h 6351978"/>
              <a:gd name="connsiteX44" fmla="*/ 3667591 w 4609687"/>
              <a:gd name="connsiteY44" fmla="*/ 270971 h 6351978"/>
              <a:gd name="connsiteX45" fmla="*/ 3951693 w 4609687"/>
              <a:gd name="connsiteY45" fmla="*/ 730960 h 6351978"/>
              <a:gd name="connsiteX46" fmla="*/ 3504992 w 4609687"/>
              <a:gd name="connsiteY46" fmla="*/ 668550 h 6351978"/>
              <a:gd name="connsiteX47" fmla="*/ 3288846 w 4609687"/>
              <a:gd name="connsiteY47" fmla="*/ 910383 h 6351978"/>
              <a:gd name="connsiteX48" fmla="*/ 2804517 w 4609687"/>
              <a:gd name="connsiteY48" fmla="*/ 1565119 h 6351978"/>
              <a:gd name="connsiteX49" fmla="*/ 3246367 w 4609687"/>
              <a:gd name="connsiteY49" fmla="*/ 1643691 h 6351978"/>
              <a:gd name="connsiteX50" fmla="*/ 3532816 w 4609687"/>
              <a:gd name="connsiteY50" fmla="*/ 1401044 h 6351978"/>
              <a:gd name="connsiteX51" fmla="*/ 3766775 w 4609687"/>
              <a:gd name="connsiteY51" fmla="*/ 1266592 h 6351978"/>
              <a:gd name="connsiteX0" fmla="*/ 4067045 w 4609687"/>
              <a:gd name="connsiteY0" fmla="*/ 1376171 h 6374466"/>
              <a:gd name="connsiteX1" fmla="*/ 3804874 w 4609687"/>
              <a:gd name="connsiteY1" fmla="*/ 1816305 h 6374466"/>
              <a:gd name="connsiteX2" fmla="*/ 4020706 w 4609687"/>
              <a:gd name="connsiteY2" fmla="*/ 2104609 h 6374466"/>
              <a:gd name="connsiteX3" fmla="*/ 4106309 w 4609687"/>
              <a:gd name="connsiteY3" fmla="*/ 2511822 h 6374466"/>
              <a:gd name="connsiteX4" fmla="*/ 3799684 w 4609687"/>
              <a:gd name="connsiteY4" fmla="*/ 2791350 h 6374466"/>
              <a:gd name="connsiteX5" fmla="*/ 3218017 w 4609687"/>
              <a:gd name="connsiteY5" fmla="*/ 3102729 h 6374466"/>
              <a:gd name="connsiteX6" fmla="*/ 2598399 w 4609687"/>
              <a:gd name="connsiteY6" fmla="*/ 3344559 h 6374466"/>
              <a:gd name="connsiteX7" fmla="*/ 2396663 w 4609687"/>
              <a:gd name="connsiteY7" fmla="*/ 3781415 h 6374466"/>
              <a:gd name="connsiteX8" fmla="*/ 1935100 w 4609687"/>
              <a:gd name="connsiteY8" fmla="*/ 4112199 h 6374466"/>
              <a:gd name="connsiteX9" fmla="*/ 2762893 w 4609687"/>
              <a:gd name="connsiteY9" fmla="*/ 4022062 h 6374466"/>
              <a:gd name="connsiteX10" fmla="*/ 3584247 w 4609687"/>
              <a:gd name="connsiteY10" fmla="*/ 3780232 h 6374466"/>
              <a:gd name="connsiteX11" fmla="*/ 3937285 w 4609687"/>
              <a:gd name="connsiteY11" fmla="*/ 3109347 h 6374466"/>
              <a:gd name="connsiteX12" fmla="*/ 4304733 w 4609687"/>
              <a:gd name="connsiteY12" fmla="*/ 2976730 h 6374466"/>
              <a:gd name="connsiteX13" fmla="*/ 4592927 w 4609687"/>
              <a:gd name="connsiteY13" fmla="*/ 3171755 h 6374466"/>
              <a:gd name="connsiteX14" fmla="*/ 4487295 w 4609687"/>
              <a:gd name="connsiteY14" fmla="*/ 3578588 h 6374466"/>
              <a:gd name="connsiteX15" fmla="*/ 4473735 w 4609687"/>
              <a:gd name="connsiteY15" fmla="*/ 4459244 h 6374466"/>
              <a:gd name="connsiteX16" fmla="*/ 4218220 w 4609687"/>
              <a:gd name="connsiteY16" fmla="*/ 5324177 h 6374466"/>
              <a:gd name="connsiteX17" fmla="*/ 3546898 w 4609687"/>
              <a:gd name="connsiteY17" fmla="*/ 5984966 h 6374466"/>
              <a:gd name="connsiteX18" fmla="*/ 2875574 w 4609687"/>
              <a:gd name="connsiteY18" fmla="*/ 6227258 h 6374466"/>
              <a:gd name="connsiteX19" fmla="*/ 2177827 w 4609687"/>
              <a:gd name="connsiteY19" fmla="*/ 6323995 h 6374466"/>
              <a:gd name="connsiteX20" fmla="*/ 1865147 w 4609687"/>
              <a:gd name="connsiteY20" fmla="*/ 5767960 h 6374466"/>
              <a:gd name="connsiteX21" fmla="*/ 1518610 w 4609687"/>
              <a:gd name="connsiteY21" fmla="*/ 5532447 h 6374466"/>
              <a:gd name="connsiteX22" fmla="*/ 1327523 w 4609687"/>
              <a:gd name="connsiteY22" fmla="*/ 5625656 h 6374466"/>
              <a:gd name="connsiteX23" fmla="*/ 1205134 w 4609687"/>
              <a:gd name="connsiteY23" fmla="*/ 5946462 h 6374466"/>
              <a:gd name="connsiteX24" fmla="*/ 551518 w 4609687"/>
              <a:gd name="connsiteY24" fmla="*/ 6034924 h 6374466"/>
              <a:gd name="connsiteX25" fmla="*/ 388115 w 4609687"/>
              <a:gd name="connsiteY25" fmla="*/ 5858001 h 6374466"/>
              <a:gd name="connsiteX26" fmla="*/ 551519 w 4609687"/>
              <a:gd name="connsiteY26" fmla="*/ 5415691 h 6374466"/>
              <a:gd name="connsiteX27" fmla="*/ 143009 w 4609687"/>
              <a:gd name="connsiteY27" fmla="*/ 5061843 h 6374466"/>
              <a:gd name="connsiteX28" fmla="*/ 13808 w 4609687"/>
              <a:gd name="connsiteY28" fmla="*/ 4454954 h 6374466"/>
              <a:gd name="connsiteX29" fmla="*/ 1837130 w 4609687"/>
              <a:gd name="connsiteY29" fmla="*/ 4085349 h 6374466"/>
              <a:gd name="connsiteX30" fmla="*/ 1934326 w 4609687"/>
              <a:gd name="connsiteY30" fmla="*/ 3546133 h 6374466"/>
              <a:gd name="connsiteX31" fmla="*/ 2222102 w 4609687"/>
              <a:gd name="connsiteY31" fmla="*/ 2969523 h 6374466"/>
              <a:gd name="connsiteX32" fmla="*/ 2653767 w 4609687"/>
              <a:gd name="connsiteY32" fmla="*/ 2825371 h 6374466"/>
              <a:gd name="connsiteX33" fmla="*/ 3301264 w 4609687"/>
              <a:gd name="connsiteY33" fmla="*/ 2320838 h 6374466"/>
              <a:gd name="connsiteX34" fmla="*/ 3810574 w 4609687"/>
              <a:gd name="connsiteY34" fmla="*/ 2252942 h 6374466"/>
              <a:gd name="connsiteX35" fmla="*/ 3920259 w 4609687"/>
              <a:gd name="connsiteY35" fmla="*/ 2145824 h 6374466"/>
              <a:gd name="connsiteX36" fmla="*/ 3732929 w 4609687"/>
              <a:gd name="connsiteY36" fmla="*/ 1888380 h 6374466"/>
              <a:gd name="connsiteX37" fmla="*/ 3902212 w 4609687"/>
              <a:gd name="connsiteY37" fmla="*/ 1372436 h 6374466"/>
              <a:gd name="connsiteX38" fmla="*/ 3407404 w 4609687"/>
              <a:gd name="connsiteY38" fmla="*/ 1880205 h 6374466"/>
              <a:gd name="connsiteX39" fmla="*/ 2558044 w 4609687"/>
              <a:gd name="connsiteY39" fmla="*/ 1604177 h 6374466"/>
              <a:gd name="connsiteX40" fmla="*/ 1095991 w 4609687"/>
              <a:gd name="connsiteY40" fmla="*/ 1870603 h 6374466"/>
              <a:gd name="connsiteX41" fmla="*/ 1754212 w 4609687"/>
              <a:gd name="connsiteY41" fmla="*/ 1174699 h 6374466"/>
              <a:gd name="connsiteX42" fmla="*/ 3036678 w 4609687"/>
              <a:gd name="connsiteY42" fmla="*/ 925068 h 6374466"/>
              <a:gd name="connsiteX43" fmla="*/ 3337675 w 4609687"/>
              <a:gd name="connsiteY43" fmla="*/ 25103 h 6374466"/>
              <a:gd name="connsiteX44" fmla="*/ 3667591 w 4609687"/>
              <a:gd name="connsiteY44" fmla="*/ 293459 h 6374466"/>
              <a:gd name="connsiteX45" fmla="*/ 3951693 w 4609687"/>
              <a:gd name="connsiteY45" fmla="*/ 753448 h 6374466"/>
              <a:gd name="connsiteX46" fmla="*/ 3504992 w 4609687"/>
              <a:gd name="connsiteY46" fmla="*/ 691038 h 6374466"/>
              <a:gd name="connsiteX47" fmla="*/ 3288846 w 4609687"/>
              <a:gd name="connsiteY47" fmla="*/ 932871 h 6374466"/>
              <a:gd name="connsiteX48" fmla="*/ 2804517 w 4609687"/>
              <a:gd name="connsiteY48" fmla="*/ 1587607 h 6374466"/>
              <a:gd name="connsiteX49" fmla="*/ 3246367 w 4609687"/>
              <a:gd name="connsiteY49" fmla="*/ 1666179 h 6374466"/>
              <a:gd name="connsiteX50" fmla="*/ 3532816 w 4609687"/>
              <a:gd name="connsiteY50" fmla="*/ 1423532 h 6374466"/>
              <a:gd name="connsiteX51" fmla="*/ 3766775 w 4609687"/>
              <a:gd name="connsiteY51" fmla="*/ 1289080 h 6374466"/>
              <a:gd name="connsiteX0" fmla="*/ 4067045 w 4609687"/>
              <a:gd name="connsiteY0" fmla="*/ 1304124 h 6302419"/>
              <a:gd name="connsiteX1" fmla="*/ 3804874 w 4609687"/>
              <a:gd name="connsiteY1" fmla="*/ 1744258 h 6302419"/>
              <a:gd name="connsiteX2" fmla="*/ 4020706 w 4609687"/>
              <a:gd name="connsiteY2" fmla="*/ 2032562 h 6302419"/>
              <a:gd name="connsiteX3" fmla="*/ 4106309 w 4609687"/>
              <a:gd name="connsiteY3" fmla="*/ 2439775 h 6302419"/>
              <a:gd name="connsiteX4" fmla="*/ 3799684 w 4609687"/>
              <a:gd name="connsiteY4" fmla="*/ 2719303 h 6302419"/>
              <a:gd name="connsiteX5" fmla="*/ 3218017 w 4609687"/>
              <a:gd name="connsiteY5" fmla="*/ 3030682 h 6302419"/>
              <a:gd name="connsiteX6" fmla="*/ 2598399 w 4609687"/>
              <a:gd name="connsiteY6" fmla="*/ 3272512 h 6302419"/>
              <a:gd name="connsiteX7" fmla="*/ 2396663 w 4609687"/>
              <a:gd name="connsiteY7" fmla="*/ 3709368 h 6302419"/>
              <a:gd name="connsiteX8" fmla="*/ 1935100 w 4609687"/>
              <a:gd name="connsiteY8" fmla="*/ 4040152 h 6302419"/>
              <a:gd name="connsiteX9" fmla="*/ 2762893 w 4609687"/>
              <a:gd name="connsiteY9" fmla="*/ 3950015 h 6302419"/>
              <a:gd name="connsiteX10" fmla="*/ 3584247 w 4609687"/>
              <a:gd name="connsiteY10" fmla="*/ 3708185 h 6302419"/>
              <a:gd name="connsiteX11" fmla="*/ 3937285 w 4609687"/>
              <a:gd name="connsiteY11" fmla="*/ 3037300 h 6302419"/>
              <a:gd name="connsiteX12" fmla="*/ 4304733 w 4609687"/>
              <a:gd name="connsiteY12" fmla="*/ 2904683 h 6302419"/>
              <a:gd name="connsiteX13" fmla="*/ 4592927 w 4609687"/>
              <a:gd name="connsiteY13" fmla="*/ 3099708 h 6302419"/>
              <a:gd name="connsiteX14" fmla="*/ 4487295 w 4609687"/>
              <a:gd name="connsiteY14" fmla="*/ 3506541 h 6302419"/>
              <a:gd name="connsiteX15" fmla="*/ 4473735 w 4609687"/>
              <a:gd name="connsiteY15" fmla="*/ 4387197 h 6302419"/>
              <a:gd name="connsiteX16" fmla="*/ 4218220 w 4609687"/>
              <a:gd name="connsiteY16" fmla="*/ 5252130 h 6302419"/>
              <a:gd name="connsiteX17" fmla="*/ 3546898 w 4609687"/>
              <a:gd name="connsiteY17" fmla="*/ 5912919 h 6302419"/>
              <a:gd name="connsiteX18" fmla="*/ 2875574 w 4609687"/>
              <a:gd name="connsiteY18" fmla="*/ 6155211 h 6302419"/>
              <a:gd name="connsiteX19" fmla="*/ 2177827 w 4609687"/>
              <a:gd name="connsiteY19" fmla="*/ 6251948 h 6302419"/>
              <a:gd name="connsiteX20" fmla="*/ 1865147 w 4609687"/>
              <a:gd name="connsiteY20" fmla="*/ 5695913 h 6302419"/>
              <a:gd name="connsiteX21" fmla="*/ 1518610 w 4609687"/>
              <a:gd name="connsiteY21" fmla="*/ 5460400 h 6302419"/>
              <a:gd name="connsiteX22" fmla="*/ 1327523 w 4609687"/>
              <a:gd name="connsiteY22" fmla="*/ 5553609 h 6302419"/>
              <a:gd name="connsiteX23" fmla="*/ 1205134 w 4609687"/>
              <a:gd name="connsiteY23" fmla="*/ 5874415 h 6302419"/>
              <a:gd name="connsiteX24" fmla="*/ 551518 w 4609687"/>
              <a:gd name="connsiteY24" fmla="*/ 5962877 h 6302419"/>
              <a:gd name="connsiteX25" fmla="*/ 388115 w 4609687"/>
              <a:gd name="connsiteY25" fmla="*/ 5785954 h 6302419"/>
              <a:gd name="connsiteX26" fmla="*/ 551519 w 4609687"/>
              <a:gd name="connsiteY26" fmla="*/ 5343644 h 6302419"/>
              <a:gd name="connsiteX27" fmla="*/ 143009 w 4609687"/>
              <a:gd name="connsiteY27" fmla="*/ 4989796 h 6302419"/>
              <a:gd name="connsiteX28" fmla="*/ 13808 w 4609687"/>
              <a:gd name="connsiteY28" fmla="*/ 4382907 h 6302419"/>
              <a:gd name="connsiteX29" fmla="*/ 1837130 w 4609687"/>
              <a:gd name="connsiteY29" fmla="*/ 4013302 h 6302419"/>
              <a:gd name="connsiteX30" fmla="*/ 1934326 w 4609687"/>
              <a:gd name="connsiteY30" fmla="*/ 3474086 h 6302419"/>
              <a:gd name="connsiteX31" fmla="*/ 2222102 w 4609687"/>
              <a:gd name="connsiteY31" fmla="*/ 2897476 h 6302419"/>
              <a:gd name="connsiteX32" fmla="*/ 2653767 w 4609687"/>
              <a:gd name="connsiteY32" fmla="*/ 2753324 h 6302419"/>
              <a:gd name="connsiteX33" fmla="*/ 3301264 w 4609687"/>
              <a:gd name="connsiteY33" fmla="*/ 2248791 h 6302419"/>
              <a:gd name="connsiteX34" fmla="*/ 3810574 w 4609687"/>
              <a:gd name="connsiteY34" fmla="*/ 2180895 h 6302419"/>
              <a:gd name="connsiteX35" fmla="*/ 3920259 w 4609687"/>
              <a:gd name="connsiteY35" fmla="*/ 2073777 h 6302419"/>
              <a:gd name="connsiteX36" fmla="*/ 3732929 w 4609687"/>
              <a:gd name="connsiteY36" fmla="*/ 1816333 h 6302419"/>
              <a:gd name="connsiteX37" fmla="*/ 3902212 w 4609687"/>
              <a:gd name="connsiteY37" fmla="*/ 1300389 h 6302419"/>
              <a:gd name="connsiteX38" fmla="*/ 3407404 w 4609687"/>
              <a:gd name="connsiteY38" fmla="*/ 1808158 h 6302419"/>
              <a:gd name="connsiteX39" fmla="*/ 2558044 w 4609687"/>
              <a:gd name="connsiteY39" fmla="*/ 1532130 h 6302419"/>
              <a:gd name="connsiteX40" fmla="*/ 1095991 w 4609687"/>
              <a:gd name="connsiteY40" fmla="*/ 1798556 h 6302419"/>
              <a:gd name="connsiteX41" fmla="*/ 1754212 w 4609687"/>
              <a:gd name="connsiteY41" fmla="*/ 1102652 h 6302419"/>
              <a:gd name="connsiteX42" fmla="*/ 3036678 w 4609687"/>
              <a:gd name="connsiteY42" fmla="*/ 853021 h 6302419"/>
              <a:gd name="connsiteX43" fmla="*/ 3503387 w 4609687"/>
              <a:gd name="connsiteY43" fmla="*/ 31066 h 6302419"/>
              <a:gd name="connsiteX44" fmla="*/ 3667591 w 4609687"/>
              <a:gd name="connsiteY44" fmla="*/ 221412 h 6302419"/>
              <a:gd name="connsiteX45" fmla="*/ 3951693 w 4609687"/>
              <a:gd name="connsiteY45" fmla="*/ 681401 h 6302419"/>
              <a:gd name="connsiteX46" fmla="*/ 3504992 w 4609687"/>
              <a:gd name="connsiteY46" fmla="*/ 618991 h 6302419"/>
              <a:gd name="connsiteX47" fmla="*/ 3288846 w 4609687"/>
              <a:gd name="connsiteY47" fmla="*/ 860824 h 6302419"/>
              <a:gd name="connsiteX48" fmla="*/ 2804517 w 4609687"/>
              <a:gd name="connsiteY48" fmla="*/ 1515560 h 6302419"/>
              <a:gd name="connsiteX49" fmla="*/ 3246367 w 4609687"/>
              <a:gd name="connsiteY49" fmla="*/ 1594132 h 6302419"/>
              <a:gd name="connsiteX50" fmla="*/ 3532816 w 4609687"/>
              <a:gd name="connsiteY50" fmla="*/ 1351485 h 6302419"/>
              <a:gd name="connsiteX51" fmla="*/ 3766775 w 4609687"/>
              <a:gd name="connsiteY51" fmla="*/ 1217033 h 6302419"/>
              <a:gd name="connsiteX0" fmla="*/ 4067045 w 4609687"/>
              <a:gd name="connsiteY0" fmla="*/ 1273490 h 6271785"/>
              <a:gd name="connsiteX1" fmla="*/ 3804874 w 4609687"/>
              <a:gd name="connsiteY1" fmla="*/ 1713624 h 6271785"/>
              <a:gd name="connsiteX2" fmla="*/ 4020706 w 4609687"/>
              <a:gd name="connsiteY2" fmla="*/ 2001928 h 6271785"/>
              <a:gd name="connsiteX3" fmla="*/ 4106309 w 4609687"/>
              <a:gd name="connsiteY3" fmla="*/ 2409141 h 6271785"/>
              <a:gd name="connsiteX4" fmla="*/ 3799684 w 4609687"/>
              <a:gd name="connsiteY4" fmla="*/ 2688669 h 6271785"/>
              <a:gd name="connsiteX5" fmla="*/ 3218017 w 4609687"/>
              <a:gd name="connsiteY5" fmla="*/ 3000048 h 6271785"/>
              <a:gd name="connsiteX6" fmla="*/ 2598399 w 4609687"/>
              <a:gd name="connsiteY6" fmla="*/ 3241878 h 6271785"/>
              <a:gd name="connsiteX7" fmla="*/ 2396663 w 4609687"/>
              <a:gd name="connsiteY7" fmla="*/ 3678734 h 6271785"/>
              <a:gd name="connsiteX8" fmla="*/ 1935100 w 4609687"/>
              <a:gd name="connsiteY8" fmla="*/ 4009518 h 6271785"/>
              <a:gd name="connsiteX9" fmla="*/ 2762893 w 4609687"/>
              <a:gd name="connsiteY9" fmla="*/ 3919381 h 6271785"/>
              <a:gd name="connsiteX10" fmla="*/ 3584247 w 4609687"/>
              <a:gd name="connsiteY10" fmla="*/ 3677551 h 6271785"/>
              <a:gd name="connsiteX11" fmla="*/ 3937285 w 4609687"/>
              <a:gd name="connsiteY11" fmla="*/ 3006666 h 6271785"/>
              <a:gd name="connsiteX12" fmla="*/ 4304733 w 4609687"/>
              <a:gd name="connsiteY12" fmla="*/ 2874049 h 6271785"/>
              <a:gd name="connsiteX13" fmla="*/ 4592927 w 4609687"/>
              <a:gd name="connsiteY13" fmla="*/ 3069074 h 6271785"/>
              <a:gd name="connsiteX14" fmla="*/ 4487295 w 4609687"/>
              <a:gd name="connsiteY14" fmla="*/ 3475907 h 6271785"/>
              <a:gd name="connsiteX15" fmla="*/ 4473735 w 4609687"/>
              <a:gd name="connsiteY15" fmla="*/ 4356563 h 6271785"/>
              <a:gd name="connsiteX16" fmla="*/ 4218220 w 4609687"/>
              <a:gd name="connsiteY16" fmla="*/ 5221496 h 6271785"/>
              <a:gd name="connsiteX17" fmla="*/ 3546898 w 4609687"/>
              <a:gd name="connsiteY17" fmla="*/ 5882285 h 6271785"/>
              <a:gd name="connsiteX18" fmla="*/ 2875574 w 4609687"/>
              <a:gd name="connsiteY18" fmla="*/ 6124577 h 6271785"/>
              <a:gd name="connsiteX19" fmla="*/ 2177827 w 4609687"/>
              <a:gd name="connsiteY19" fmla="*/ 6221314 h 6271785"/>
              <a:gd name="connsiteX20" fmla="*/ 1865147 w 4609687"/>
              <a:gd name="connsiteY20" fmla="*/ 5665279 h 6271785"/>
              <a:gd name="connsiteX21" fmla="*/ 1518610 w 4609687"/>
              <a:gd name="connsiteY21" fmla="*/ 5429766 h 6271785"/>
              <a:gd name="connsiteX22" fmla="*/ 1327523 w 4609687"/>
              <a:gd name="connsiteY22" fmla="*/ 5522975 h 6271785"/>
              <a:gd name="connsiteX23" fmla="*/ 1205134 w 4609687"/>
              <a:gd name="connsiteY23" fmla="*/ 5843781 h 6271785"/>
              <a:gd name="connsiteX24" fmla="*/ 551518 w 4609687"/>
              <a:gd name="connsiteY24" fmla="*/ 5932243 h 6271785"/>
              <a:gd name="connsiteX25" fmla="*/ 388115 w 4609687"/>
              <a:gd name="connsiteY25" fmla="*/ 5755320 h 6271785"/>
              <a:gd name="connsiteX26" fmla="*/ 551519 w 4609687"/>
              <a:gd name="connsiteY26" fmla="*/ 5313010 h 6271785"/>
              <a:gd name="connsiteX27" fmla="*/ 143009 w 4609687"/>
              <a:gd name="connsiteY27" fmla="*/ 4959162 h 6271785"/>
              <a:gd name="connsiteX28" fmla="*/ 13808 w 4609687"/>
              <a:gd name="connsiteY28" fmla="*/ 4352273 h 6271785"/>
              <a:gd name="connsiteX29" fmla="*/ 1837130 w 4609687"/>
              <a:gd name="connsiteY29" fmla="*/ 3982668 h 6271785"/>
              <a:gd name="connsiteX30" fmla="*/ 1934326 w 4609687"/>
              <a:gd name="connsiteY30" fmla="*/ 3443452 h 6271785"/>
              <a:gd name="connsiteX31" fmla="*/ 2222102 w 4609687"/>
              <a:gd name="connsiteY31" fmla="*/ 2866842 h 6271785"/>
              <a:gd name="connsiteX32" fmla="*/ 2653767 w 4609687"/>
              <a:gd name="connsiteY32" fmla="*/ 2722690 h 6271785"/>
              <a:gd name="connsiteX33" fmla="*/ 3301264 w 4609687"/>
              <a:gd name="connsiteY33" fmla="*/ 2218157 h 6271785"/>
              <a:gd name="connsiteX34" fmla="*/ 3810574 w 4609687"/>
              <a:gd name="connsiteY34" fmla="*/ 2150261 h 6271785"/>
              <a:gd name="connsiteX35" fmla="*/ 3920259 w 4609687"/>
              <a:gd name="connsiteY35" fmla="*/ 2043143 h 6271785"/>
              <a:gd name="connsiteX36" fmla="*/ 3732929 w 4609687"/>
              <a:gd name="connsiteY36" fmla="*/ 1785699 h 6271785"/>
              <a:gd name="connsiteX37" fmla="*/ 3902212 w 4609687"/>
              <a:gd name="connsiteY37" fmla="*/ 1269755 h 6271785"/>
              <a:gd name="connsiteX38" fmla="*/ 3407404 w 4609687"/>
              <a:gd name="connsiteY38" fmla="*/ 1777524 h 6271785"/>
              <a:gd name="connsiteX39" fmla="*/ 2558044 w 4609687"/>
              <a:gd name="connsiteY39" fmla="*/ 1501496 h 6271785"/>
              <a:gd name="connsiteX40" fmla="*/ 1095991 w 4609687"/>
              <a:gd name="connsiteY40" fmla="*/ 1767922 h 6271785"/>
              <a:gd name="connsiteX41" fmla="*/ 1754212 w 4609687"/>
              <a:gd name="connsiteY41" fmla="*/ 1072018 h 6271785"/>
              <a:gd name="connsiteX42" fmla="*/ 3036678 w 4609687"/>
              <a:gd name="connsiteY42" fmla="*/ 822387 h 6271785"/>
              <a:gd name="connsiteX43" fmla="*/ 3503387 w 4609687"/>
              <a:gd name="connsiteY43" fmla="*/ 432 h 6271785"/>
              <a:gd name="connsiteX44" fmla="*/ 3667591 w 4609687"/>
              <a:gd name="connsiteY44" fmla="*/ 190778 h 6271785"/>
              <a:gd name="connsiteX45" fmla="*/ 3951693 w 4609687"/>
              <a:gd name="connsiteY45" fmla="*/ 650767 h 6271785"/>
              <a:gd name="connsiteX46" fmla="*/ 3504992 w 4609687"/>
              <a:gd name="connsiteY46" fmla="*/ 588357 h 6271785"/>
              <a:gd name="connsiteX47" fmla="*/ 3288846 w 4609687"/>
              <a:gd name="connsiteY47" fmla="*/ 830190 h 6271785"/>
              <a:gd name="connsiteX48" fmla="*/ 2804517 w 4609687"/>
              <a:gd name="connsiteY48" fmla="*/ 1484926 h 6271785"/>
              <a:gd name="connsiteX49" fmla="*/ 3246367 w 4609687"/>
              <a:gd name="connsiteY49" fmla="*/ 1563498 h 6271785"/>
              <a:gd name="connsiteX50" fmla="*/ 3532816 w 4609687"/>
              <a:gd name="connsiteY50" fmla="*/ 1320851 h 6271785"/>
              <a:gd name="connsiteX51" fmla="*/ 3766775 w 4609687"/>
              <a:gd name="connsiteY51" fmla="*/ 1186399 h 6271785"/>
              <a:gd name="connsiteX0" fmla="*/ 4067045 w 4609687"/>
              <a:gd name="connsiteY0" fmla="*/ 1319749 h 6318044"/>
              <a:gd name="connsiteX1" fmla="*/ 3804874 w 4609687"/>
              <a:gd name="connsiteY1" fmla="*/ 1759883 h 6318044"/>
              <a:gd name="connsiteX2" fmla="*/ 4020706 w 4609687"/>
              <a:gd name="connsiteY2" fmla="*/ 2048187 h 6318044"/>
              <a:gd name="connsiteX3" fmla="*/ 4106309 w 4609687"/>
              <a:gd name="connsiteY3" fmla="*/ 2455400 h 6318044"/>
              <a:gd name="connsiteX4" fmla="*/ 3799684 w 4609687"/>
              <a:gd name="connsiteY4" fmla="*/ 2734928 h 6318044"/>
              <a:gd name="connsiteX5" fmla="*/ 3218017 w 4609687"/>
              <a:gd name="connsiteY5" fmla="*/ 3046307 h 6318044"/>
              <a:gd name="connsiteX6" fmla="*/ 2598399 w 4609687"/>
              <a:gd name="connsiteY6" fmla="*/ 3288137 h 6318044"/>
              <a:gd name="connsiteX7" fmla="*/ 2396663 w 4609687"/>
              <a:gd name="connsiteY7" fmla="*/ 3724993 h 6318044"/>
              <a:gd name="connsiteX8" fmla="*/ 1935100 w 4609687"/>
              <a:gd name="connsiteY8" fmla="*/ 4055777 h 6318044"/>
              <a:gd name="connsiteX9" fmla="*/ 2762893 w 4609687"/>
              <a:gd name="connsiteY9" fmla="*/ 3965640 h 6318044"/>
              <a:gd name="connsiteX10" fmla="*/ 3584247 w 4609687"/>
              <a:gd name="connsiteY10" fmla="*/ 3723810 h 6318044"/>
              <a:gd name="connsiteX11" fmla="*/ 3937285 w 4609687"/>
              <a:gd name="connsiteY11" fmla="*/ 3052925 h 6318044"/>
              <a:gd name="connsiteX12" fmla="*/ 4304733 w 4609687"/>
              <a:gd name="connsiteY12" fmla="*/ 2920308 h 6318044"/>
              <a:gd name="connsiteX13" fmla="*/ 4592927 w 4609687"/>
              <a:gd name="connsiteY13" fmla="*/ 3115333 h 6318044"/>
              <a:gd name="connsiteX14" fmla="*/ 4487295 w 4609687"/>
              <a:gd name="connsiteY14" fmla="*/ 3522166 h 6318044"/>
              <a:gd name="connsiteX15" fmla="*/ 4473735 w 4609687"/>
              <a:gd name="connsiteY15" fmla="*/ 4402822 h 6318044"/>
              <a:gd name="connsiteX16" fmla="*/ 4218220 w 4609687"/>
              <a:gd name="connsiteY16" fmla="*/ 5267755 h 6318044"/>
              <a:gd name="connsiteX17" fmla="*/ 3546898 w 4609687"/>
              <a:gd name="connsiteY17" fmla="*/ 5928544 h 6318044"/>
              <a:gd name="connsiteX18" fmla="*/ 2875574 w 4609687"/>
              <a:gd name="connsiteY18" fmla="*/ 6170836 h 6318044"/>
              <a:gd name="connsiteX19" fmla="*/ 2177827 w 4609687"/>
              <a:gd name="connsiteY19" fmla="*/ 6267573 h 6318044"/>
              <a:gd name="connsiteX20" fmla="*/ 1865147 w 4609687"/>
              <a:gd name="connsiteY20" fmla="*/ 5711538 h 6318044"/>
              <a:gd name="connsiteX21" fmla="*/ 1518610 w 4609687"/>
              <a:gd name="connsiteY21" fmla="*/ 5476025 h 6318044"/>
              <a:gd name="connsiteX22" fmla="*/ 1327523 w 4609687"/>
              <a:gd name="connsiteY22" fmla="*/ 5569234 h 6318044"/>
              <a:gd name="connsiteX23" fmla="*/ 1205134 w 4609687"/>
              <a:gd name="connsiteY23" fmla="*/ 5890040 h 6318044"/>
              <a:gd name="connsiteX24" fmla="*/ 551518 w 4609687"/>
              <a:gd name="connsiteY24" fmla="*/ 5978502 h 6318044"/>
              <a:gd name="connsiteX25" fmla="*/ 388115 w 4609687"/>
              <a:gd name="connsiteY25" fmla="*/ 5801579 h 6318044"/>
              <a:gd name="connsiteX26" fmla="*/ 551519 w 4609687"/>
              <a:gd name="connsiteY26" fmla="*/ 5359269 h 6318044"/>
              <a:gd name="connsiteX27" fmla="*/ 143009 w 4609687"/>
              <a:gd name="connsiteY27" fmla="*/ 5005421 h 6318044"/>
              <a:gd name="connsiteX28" fmla="*/ 13808 w 4609687"/>
              <a:gd name="connsiteY28" fmla="*/ 4398532 h 6318044"/>
              <a:gd name="connsiteX29" fmla="*/ 1837130 w 4609687"/>
              <a:gd name="connsiteY29" fmla="*/ 4028927 h 6318044"/>
              <a:gd name="connsiteX30" fmla="*/ 1934326 w 4609687"/>
              <a:gd name="connsiteY30" fmla="*/ 3489711 h 6318044"/>
              <a:gd name="connsiteX31" fmla="*/ 2222102 w 4609687"/>
              <a:gd name="connsiteY31" fmla="*/ 2913101 h 6318044"/>
              <a:gd name="connsiteX32" fmla="*/ 2653767 w 4609687"/>
              <a:gd name="connsiteY32" fmla="*/ 2768949 h 6318044"/>
              <a:gd name="connsiteX33" fmla="*/ 3301264 w 4609687"/>
              <a:gd name="connsiteY33" fmla="*/ 2264416 h 6318044"/>
              <a:gd name="connsiteX34" fmla="*/ 3810574 w 4609687"/>
              <a:gd name="connsiteY34" fmla="*/ 2196520 h 6318044"/>
              <a:gd name="connsiteX35" fmla="*/ 3920259 w 4609687"/>
              <a:gd name="connsiteY35" fmla="*/ 2089402 h 6318044"/>
              <a:gd name="connsiteX36" fmla="*/ 3732929 w 4609687"/>
              <a:gd name="connsiteY36" fmla="*/ 1831958 h 6318044"/>
              <a:gd name="connsiteX37" fmla="*/ 3902212 w 4609687"/>
              <a:gd name="connsiteY37" fmla="*/ 1316014 h 6318044"/>
              <a:gd name="connsiteX38" fmla="*/ 3407404 w 4609687"/>
              <a:gd name="connsiteY38" fmla="*/ 1823783 h 6318044"/>
              <a:gd name="connsiteX39" fmla="*/ 2558044 w 4609687"/>
              <a:gd name="connsiteY39" fmla="*/ 1547755 h 6318044"/>
              <a:gd name="connsiteX40" fmla="*/ 1095991 w 4609687"/>
              <a:gd name="connsiteY40" fmla="*/ 1814181 h 6318044"/>
              <a:gd name="connsiteX41" fmla="*/ 1754212 w 4609687"/>
              <a:gd name="connsiteY41" fmla="*/ 1118277 h 6318044"/>
              <a:gd name="connsiteX42" fmla="*/ 3036678 w 4609687"/>
              <a:gd name="connsiteY42" fmla="*/ 868646 h 6318044"/>
              <a:gd name="connsiteX43" fmla="*/ 3503387 w 4609687"/>
              <a:gd name="connsiteY43" fmla="*/ 46691 h 6318044"/>
              <a:gd name="connsiteX44" fmla="*/ 3667591 w 4609687"/>
              <a:gd name="connsiteY44" fmla="*/ 237037 h 6318044"/>
              <a:gd name="connsiteX45" fmla="*/ 3951693 w 4609687"/>
              <a:gd name="connsiteY45" fmla="*/ 697026 h 6318044"/>
              <a:gd name="connsiteX46" fmla="*/ 3504992 w 4609687"/>
              <a:gd name="connsiteY46" fmla="*/ 634616 h 6318044"/>
              <a:gd name="connsiteX47" fmla="*/ 3288846 w 4609687"/>
              <a:gd name="connsiteY47" fmla="*/ 876449 h 6318044"/>
              <a:gd name="connsiteX48" fmla="*/ 2804517 w 4609687"/>
              <a:gd name="connsiteY48" fmla="*/ 1531185 h 6318044"/>
              <a:gd name="connsiteX49" fmla="*/ 3246367 w 4609687"/>
              <a:gd name="connsiteY49" fmla="*/ 1609757 h 6318044"/>
              <a:gd name="connsiteX50" fmla="*/ 3532816 w 4609687"/>
              <a:gd name="connsiteY50" fmla="*/ 1367110 h 6318044"/>
              <a:gd name="connsiteX51" fmla="*/ 3766775 w 4609687"/>
              <a:gd name="connsiteY51" fmla="*/ 1232658 h 6318044"/>
              <a:gd name="connsiteX0" fmla="*/ 4067045 w 4609687"/>
              <a:gd name="connsiteY0" fmla="*/ 1276577 h 6274872"/>
              <a:gd name="connsiteX1" fmla="*/ 3804874 w 4609687"/>
              <a:gd name="connsiteY1" fmla="*/ 1716711 h 6274872"/>
              <a:gd name="connsiteX2" fmla="*/ 4020706 w 4609687"/>
              <a:gd name="connsiteY2" fmla="*/ 2005015 h 6274872"/>
              <a:gd name="connsiteX3" fmla="*/ 4106309 w 4609687"/>
              <a:gd name="connsiteY3" fmla="*/ 2412228 h 6274872"/>
              <a:gd name="connsiteX4" fmla="*/ 3799684 w 4609687"/>
              <a:gd name="connsiteY4" fmla="*/ 2691756 h 6274872"/>
              <a:gd name="connsiteX5" fmla="*/ 3218017 w 4609687"/>
              <a:gd name="connsiteY5" fmla="*/ 3003135 h 6274872"/>
              <a:gd name="connsiteX6" fmla="*/ 2598399 w 4609687"/>
              <a:gd name="connsiteY6" fmla="*/ 3244965 h 6274872"/>
              <a:gd name="connsiteX7" fmla="*/ 2396663 w 4609687"/>
              <a:gd name="connsiteY7" fmla="*/ 3681821 h 6274872"/>
              <a:gd name="connsiteX8" fmla="*/ 1935100 w 4609687"/>
              <a:gd name="connsiteY8" fmla="*/ 4012605 h 6274872"/>
              <a:gd name="connsiteX9" fmla="*/ 2762893 w 4609687"/>
              <a:gd name="connsiteY9" fmla="*/ 3922468 h 6274872"/>
              <a:gd name="connsiteX10" fmla="*/ 3584247 w 4609687"/>
              <a:gd name="connsiteY10" fmla="*/ 3680638 h 6274872"/>
              <a:gd name="connsiteX11" fmla="*/ 3937285 w 4609687"/>
              <a:gd name="connsiteY11" fmla="*/ 3009753 h 6274872"/>
              <a:gd name="connsiteX12" fmla="*/ 4304733 w 4609687"/>
              <a:gd name="connsiteY12" fmla="*/ 2877136 h 6274872"/>
              <a:gd name="connsiteX13" fmla="*/ 4592927 w 4609687"/>
              <a:gd name="connsiteY13" fmla="*/ 3072161 h 6274872"/>
              <a:gd name="connsiteX14" fmla="*/ 4487295 w 4609687"/>
              <a:gd name="connsiteY14" fmla="*/ 3478994 h 6274872"/>
              <a:gd name="connsiteX15" fmla="*/ 4473735 w 4609687"/>
              <a:gd name="connsiteY15" fmla="*/ 4359650 h 6274872"/>
              <a:gd name="connsiteX16" fmla="*/ 4218220 w 4609687"/>
              <a:gd name="connsiteY16" fmla="*/ 5224583 h 6274872"/>
              <a:gd name="connsiteX17" fmla="*/ 3546898 w 4609687"/>
              <a:gd name="connsiteY17" fmla="*/ 5885372 h 6274872"/>
              <a:gd name="connsiteX18" fmla="*/ 2875574 w 4609687"/>
              <a:gd name="connsiteY18" fmla="*/ 6127664 h 6274872"/>
              <a:gd name="connsiteX19" fmla="*/ 2177827 w 4609687"/>
              <a:gd name="connsiteY19" fmla="*/ 6224401 h 6274872"/>
              <a:gd name="connsiteX20" fmla="*/ 1865147 w 4609687"/>
              <a:gd name="connsiteY20" fmla="*/ 5668366 h 6274872"/>
              <a:gd name="connsiteX21" fmla="*/ 1518610 w 4609687"/>
              <a:gd name="connsiteY21" fmla="*/ 5432853 h 6274872"/>
              <a:gd name="connsiteX22" fmla="*/ 1327523 w 4609687"/>
              <a:gd name="connsiteY22" fmla="*/ 5526062 h 6274872"/>
              <a:gd name="connsiteX23" fmla="*/ 1205134 w 4609687"/>
              <a:gd name="connsiteY23" fmla="*/ 5846868 h 6274872"/>
              <a:gd name="connsiteX24" fmla="*/ 551518 w 4609687"/>
              <a:gd name="connsiteY24" fmla="*/ 5935330 h 6274872"/>
              <a:gd name="connsiteX25" fmla="*/ 388115 w 4609687"/>
              <a:gd name="connsiteY25" fmla="*/ 5758407 h 6274872"/>
              <a:gd name="connsiteX26" fmla="*/ 551519 w 4609687"/>
              <a:gd name="connsiteY26" fmla="*/ 5316097 h 6274872"/>
              <a:gd name="connsiteX27" fmla="*/ 143009 w 4609687"/>
              <a:gd name="connsiteY27" fmla="*/ 4962249 h 6274872"/>
              <a:gd name="connsiteX28" fmla="*/ 13808 w 4609687"/>
              <a:gd name="connsiteY28" fmla="*/ 4355360 h 6274872"/>
              <a:gd name="connsiteX29" fmla="*/ 1837130 w 4609687"/>
              <a:gd name="connsiteY29" fmla="*/ 3985755 h 6274872"/>
              <a:gd name="connsiteX30" fmla="*/ 1934326 w 4609687"/>
              <a:gd name="connsiteY30" fmla="*/ 3446539 h 6274872"/>
              <a:gd name="connsiteX31" fmla="*/ 2222102 w 4609687"/>
              <a:gd name="connsiteY31" fmla="*/ 2869929 h 6274872"/>
              <a:gd name="connsiteX32" fmla="*/ 2653767 w 4609687"/>
              <a:gd name="connsiteY32" fmla="*/ 2725777 h 6274872"/>
              <a:gd name="connsiteX33" fmla="*/ 3301264 w 4609687"/>
              <a:gd name="connsiteY33" fmla="*/ 2221244 h 6274872"/>
              <a:gd name="connsiteX34" fmla="*/ 3810574 w 4609687"/>
              <a:gd name="connsiteY34" fmla="*/ 2153348 h 6274872"/>
              <a:gd name="connsiteX35" fmla="*/ 3920259 w 4609687"/>
              <a:gd name="connsiteY35" fmla="*/ 2046230 h 6274872"/>
              <a:gd name="connsiteX36" fmla="*/ 3732929 w 4609687"/>
              <a:gd name="connsiteY36" fmla="*/ 1788786 h 6274872"/>
              <a:gd name="connsiteX37" fmla="*/ 3902212 w 4609687"/>
              <a:gd name="connsiteY37" fmla="*/ 1272842 h 6274872"/>
              <a:gd name="connsiteX38" fmla="*/ 3407404 w 4609687"/>
              <a:gd name="connsiteY38" fmla="*/ 1780611 h 6274872"/>
              <a:gd name="connsiteX39" fmla="*/ 2558044 w 4609687"/>
              <a:gd name="connsiteY39" fmla="*/ 1504583 h 6274872"/>
              <a:gd name="connsiteX40" fmla="*/ 1095991 w 4609687"/>
              <a:gd name="connsiteY40" fmla="*/ 1771009 h 6274872"/>
              <a:gd name="connsiteX41" fmla="*/ 1754212 w 4609687"/>
              <a:gd name="connsiteY41" fmla="*/ 1075105 h 6274872"/>
              <a:gd name="connsiteX42" fmla="*/ 3036678 w 4609687"/>
              <a:gd name="connsiteY42" fmla="*/ 825474 h 6274872"/>
              <a:gd name="connsiteX43" fmla="*/ 3503387 w 4609687"/>
              <a:gd name="connsiteY43" fmla="*/ 3519 h 6274872"/>
              <a:gd name="connsiteX44" fmla="*/ 3667591 w 4609687"/>
              <a:gd name="connsiteY44" fmla="*/ 193865 h 6274872"/>
              <a:gd name="connsiteX45" fmla="*/ 3951693 w 4609687"/>
              <a:gd name="connsiteY45" fmla="*/ 653854 h 6274872"/>
              <a:gd name="connsiteX46" fmla="*/ 3504992 w 4609687"/>
              <a:gd name="connsiteY46" fmla="*/ 591444 h 6274872"/>
              <a:gd name="connsiteX47" fmla="*/ 3288846 w 4609687"/>
              <a:gd name="connsiteY47" fmla="*/ 833277 h 6274872"/>
              <a:gd name="connsiteX48" fmla="*/ 2804517 w 4609687"/>
              <a:gd name="connsiteY48" fmla="*/ 1488013 h 6274872"/>
              <a:gd name="connsiteX49" fmla="*/ 3246367 w 4609687"/>
              <a:gd name="connsiteY49" fmla="*/ 1566585 h 6274872"/>
              <a:gd name="connsiteX50" fmla="*/ 3532816 w 4609687"/>
              <a:gd name="connsiteY50" fmla="*/ 1323938 h 6274872"/>
              <a:gd name="connsiteX51" fmla="*/ 3766775 w 4609687"/>
              <a:gd name="connsiteY51" fmla="*/ 1189486 h 6274872"/>
              <a:gd name="connsiteX0" fmla="*/ 4067045 w 4609687"/>
              <a:gd name="connsiteY0" fmla="*/ 1287673 h 6285968"/>
              <a:gd name="connsiteX1" fmla="*/ 3804874 w 4609687"/>
              <a:gd name="connsiteY1" fmla="*/ 1727807 h 6285968"/>
              <a:gd name="connsiteX2" fmla="*/ 4020706 w 4609687"/>
              <a:gd name="connsiteY2" fmla="*/ 2016111 h 6285968"/>
              <a:gd name="connsiteX3" fmla="*/ 4106309 w 4609687"/>
              <a:gd name="connsiteY3" fmla="*/ 2423324 h 6285968"/>
              <a:gd name="connsiteX4" fmla="*/ 3799684 w 4609687"/>
              <a:gd name="connsiteY4" fmla="*/ 2702852 h 6285968"/>
              <a:gd name="connsiteX5" fmla="*/ 3218017 w 4609687"/>
              <a:gd name="connsiteY5" fmla="*/ 3014231 h 6285968"/>
              <a:gd name="connsiteX6" fmla="*/ 2598399 w 4609687"/>
              <a:gd name="connsiteY6" fmla="*/ 3256061 h 6285968"/>
              <a:gd name="connsiteX7" fmla="*/ 2396663 w 4609687"/>
              <a:gd name="connsiteY7" fmla="*/ 3692917 h 6285968"/>
              <a:gd name="connsiteX8" fmla="*/ 1935100 w 4609687"/>
              <a:gd name="connsiteY8" fmla="*/ 4023701 h 6285968"/>
              <a:gd name="connsiteX9" fmla="*/ 2762893 w 4609687"/>
              <a:gd name="connsiteY9" fmla="*/ 3933564 h 6285968"/>
              <a:gd name="connsiteX10" fmla="*/ 3584247 w 4609687"/>
              <a:gd name="connsiteY10" fmla="*/ 3691734 h 6285968"/>
              <a:gd name="connsiteX11" fmla="*/ 3937285 w 4609687"/>
              <a:gd name="connsiteY11" fmla="*/ 3020849 h 6285968"/>
              <a:gd name="connsiteX12" fmla="*/ 4304733 w 4609687"/>
              <a:gd name="connsiteY12" fmla="*/ 2888232 h 6285968"/>
              <a:gd name="connsiteX13" fmla="*/ 4592927 w 4609687"/>
              <a:gd name="connsiteY13" fmla="*/ 3083257 h 6285968"/>
              <a:gd name="connsiteX14" fmla="*/ 4487295 w 4609687"/>
              <a:gd name="connsiteY14" fmla="*/ 3490090 h 6285968"/>
              <a:gd name="connsiteX15" fmla="*/ 4473735 w 4609687"/>
              <a:gd name="connsiteY15" fmla="*/ 4370746 h 6285968"/>
              <a:gd name="connsiteX16" fmla="*/ 4218220 w 4609687"/>
              <a:gd name="connsiteY16" fmla="*/ 5235679 h 6285968"/>
              <a:gd name="connsiteX17" fmla="*/ 3546898 w 4609687"/>
              <a:gd name="connsiteY17" fmla="*/ 5896468 h 6285968"/>
              <a:gd name="connsiteX18" fmla="*/ 2875574 w 4609687"/>
              <a:gd name="connsiteY18" fmla="*/ 6138760 h 6285968"/>
              <a:gd name="connsiteX19" fmla="*/ 2177827 w 4609687"/>
              <a:gd name="connsiteY19" fmla="*/ 6235497 h 6285968"/>
              <a:gd name="connsiteX20" fmla="*/ 1865147 w 4609687"/>
              <a:gd name="connsiteY20" fmla="*/ 5679462 h 6285968"/>
              <a:gd name="connsiteX21" fmla="*/ 1518610 w 4609687"/>
              <a:gd name="connsiteY21" fmla="*/ 5443949 h 6285968"/>
              <a:gd name="connsiteX22" fmla="*/ 1327523 w 4609687"/>
              <a:gd name="connsiteY22" fmla="*/ 5537158 h 6285968"/>
              <a:gd name="connsiteX23" fmla="*/ 1205134 w 4609687"/>
              <a:gd name="connsiteY23" fmla="*/ 5857964 h 6285968"/>
              <a:gd name="connsiteX24" fmla="*/ 551518 w 4609687"/>
              <a:gd name="connsiteY24" fmla="*/ 5946426 h 6285968"/>
              <a:gd name="connsiteX25" fmla="*/ 388115 w 4609687"/>
              <a:gd name="connsiteY25" fmla="*/ 5769503 h 6285968"/>
              <a:gd name="connsiteX26" fmla="*/ 551519 w 4609687"/>
              <a:gd name="connsiteY26" fmla="*/ 5327193 h 6285968"/>
              <a:gd name="connsiteX27" fmla="*/ 143009 w 4609687"/>
              <a:gd name="connsiteY27" fmla="*/ 4973345 h 6285968"/>
              <a:gd name="connsiteX28" fmla="*/ 13808 w 4609687"/>
              <a:gd name="connsiteY28" fmla="*/ 4366456 h 6285968"/>
              <a:gd name="connsiteX29" fmla="*/ 1837130 w 4609687"/>
              <a:gd name="connsiteY29" fmla="*/ 3996851 h 6285968"/>
              <a:gd name="connsiteX30" fmla="*/ 1934326 w 4609687"/>
              <a:gd name="connsiteY30" fmla="*/ 3457635 h 6285968"/>
              <a:gd name="connsiteX31" fmla="*/ 2222102 w 4609687"/>
              <a:gd name="connsiteY31" fmla="*/ 2881025 h 6285968"/>
              <a:gd name="connsiteX32" fmla="*/ 2653767 w 4609687"/>
              <a:gd name="connsiteY32" fmla="*/ 2736873 h 6285968"/>
              <a:gd name="connsiteX33" fmla="*/ 3301264 w 4609687"/>
              <a:gd name="connsiteY33" fmla="*/ 2232340 h 6285968"/>
              <a:gd name="connsiteX34" fmla="*/ 3810574 w 4609687"/>
              <a:gd name="connsiteY34" fmla="*/ 2164444 h 6285968"/>
              <a:gd name="connsiteX35" fmla="*/ 3920259 w 4609687"/>
              <a:gd name="connsiteY35" fmla="*/ 2057326 h 6285968"/>
              <a:gd name="connsiteX36" fmla="*/ 3732929 w 4609687"/>
              <a:gd name="connsiteY36" fmla="*/ 1799882 h 6285968"/>
              <a:gd name="connsiteX37" fmla="*/ 3902212 w 4609687"/>
              <a:gd name="connsiteY37" fmla="*/ 1283938 h 6285968"/>
              <a:gd name="connsiteX38" fmla="*/ 3407404 w 4609687"/>
              <a:gd name="connsiteY38" fmla="*/ 1791707 h 6285968"/>
              <a:gd name="connsiteX39" fmla="*/ 2558044 w 4609687"/>
              <a:gd name="connsiteY39" fmla="*/ 1515679 h 6285968"/>
              <a:gd name="connsiteX40" fmla="*/ 1095991 w 4609687"/>
              <a:gd name="connsiteY40" fmla="*/ 1782105 h 6285968"/>
              <a:gd name="connsiteX41" fmla="*/ 1754212 w 4609687"/>
              <a:gd name="connsiteY41" fmla="*/ 1086201 h 6285968"/>
              <a:gd name="connsiteX42" fmla="*/ 3036678 w 4609687"/>
              <a:gd name="connsiteY42" fmla="*/ 836570 h 6285968"/>
              <a:gd name="connsiteX43" fmla="*/ 3503387 w 4609687"/>
              <a:gd name="connsiteY43" fmla="*/ 14615 h 6285968"/>
              <a:gd name="connsiteX44" fmla="*/ 3667591 w 4609687"/>
              <a:gd name="connsiteY44" fmla="*/ 204961 h 6285968"/>
              <a:gd name="connsiteX45" fmla="*/ 3951693 w 4609687"/>
              <a:gd name="connsiteY45" fmla="*/ 664950 h 6285968"/>
              <a:gd name="connsiteX46" fmla="*/ 3504992 w 4609687"/>
              <a:gd name="connsiteY46" fmla="*/ 602540 h 6285968"/>
              <a:gd name="connsiteX47" fmla="*/ 3288846 w 4609687"/>
              <a:gd name="connsiteY47" fmla="*/ 844373 h 6285968"/>
              <a:gd name="connsiteX48" fmla="*/ 2804517 w 4609687"/>
              <a:gd name="connsiteY48" fmla="*/ 1499109 h 6285968"/>
              <a:gd name="connsiteX49" fmla="*/ 3246367 w 4609687"/>
              <a:gd name="connsiteY49" fmla="*/ 1577681 h 6285968"/>
              <a:gd name="connsiteX50" fmla="*/ 3532816 w 4609687"/>
              <a:gd name="connsiteY50" fmla="*/ 1335034 h 6285968"/>
              <a:gd name="connsiteX51" fmla="*/ 3766775 w 4609687"/>
              <a:gd name="connsiteY51" fmla="*/ 1200582 h 6285968"/>
              <a:gd name="connsiteX0" fmla="*/ 4067045 w 4609687"/>
              <a:gd name="connsiteY0" fmla="*/ 1274043 h 6272338"/>
              <a:gd name="connsiteX1" fmla="*/ 3804874 w 4609687"/>
              <a:gd name="connsiteY1" fmla="*/ 1714177 h 6272338"/>
              <a:gd name="connsiteX2" fmla="*/ 4020706 w 4609687"/>
              <a:gd name="connsiteY2" fmla="*/ 2002481 h 6272338"/>
              <a:gd name="connsiteX3" fmla="*/ 4106309 w 4609687"/>
              <a:gd name="connsiteY3" fmla="*/ 2409694 h 6272338"/>
              <a:gd name="connsiteX4" fmla="*/ 3799684 w 4609687"/>
              <a:gd name="connsiteY4" fmla="*/ 2689222 h 6272338"/>
              <a:gd name="connsiteX5" fmla="*/ 3218017 w 4609687"/>
              <a:gd name="connsiteY5" fmla="*/ 3000601 h 6272338"/>
              <a:gd name="connsiteX6" fmla="*/ 2598399 w 4609687"/>
              <a:gd name="connsiteY6" fmla="*/ 3242431 h 6272338"/>
              <a:gd name="connsiteX7" fmla="*/ 2396663 w 4609687"/>
              <a:gd name="connsiteY7" fmla="*/ 3679287 h 6272338"/>
              <a:gd name="connsiteX8" fmla="*/ 1935100 w 4609687"/>
              <a:gd name="connsiteY8" fmla="*/ 4010071 h 6272338"/>
              <a:gd name="connsiteX9" fmla="*/ 2762893 w 4609687"/>
              <a:gd name="connsiteY9" fmla="*/ 3919934 h 6272338"/>
              <a:gd name="connsiteX10" fmla="*/ 3584247 w 4609687"/>
              <a:gd name="connsiteY10" fmla="*/ 3678104 h 6272338"/>
              <a:gd name="connsiteX11" fmla="*/ 3937285 w 4609687"/>
              <a:gd name="connsiteY11" fmla="*/ 3007219 h 6272338"/>
              <a:gd name="connsiteX12" fmla="*/ 4304733 w 4609687"/>
              <a:gd name="connsiteY12" fmla="*/ 2874602 h 6272338"/>
              <a:gd name="connsiteX13" fmla="*/ 4592927 w 4609687"/>
              <a:gd name="connsiteY13" fmla="*/ 3069627 h 6272338"/>
              <a:gd name="connsiteX14" fmla="*/ 4487295 w 4609687"/>
              <a:gd name="connsiteY14" fmla="*/ 3476460 h 6272338"/>
              <a:gd name="connsiteX15" fmla="*/ 4473735 w 4609687"/>
              <a:gd name="connsiteY15" fmla="*/ 4357116 h 6272338"/>
              <a:gd name="connsiteX16" fmla="*/ 4218220 w 4609687"/>
              <a:gd name="connsiteY16" fmla="*/ 5222049 h 6272338"/>
              <a:gd name="connsiteX17" fmla="*/ 3546898 w 4609687"/>
              <a:gd name="connsiteY17" fmla="*/ 5882838 h 6272338"/>
              <a:gd name="connsiteX18" fmla="*/ 2875574 w 4609687"/>
              <a:gd name="connsiteY18" fmla="*/ 6125130 h 6272338"/>
              <a:gd name="connsiteX19" fmla="*/ 2177827 w 4609687"/>
              <a:gd name="connsiteY19" fmla="*/ 6221867 h 6272338"/>
              <a:gd name="connsiteX20" fmla="*/ 1865147 w 4609687"/>
              <a:gd name="connsiteY20" fmla="*/ 5665832 h 6272338"/>
              <a:gd name="connsiteX21" fmla="*/ 1518610 w 4609687"/>
              <a:gd name="connsiteY21" fmla="*/ 5430319 h 6272338"/>
              <a:gd name="connsiteX22" fmla="*/ 1327523 w 4609687"/>
              <a:gd name="connsiteY22" fmla="*/ 5523528 h 6272338"/>
              <a:gd name="connsiteX23" fmla="*/ 1205134 w 4609687"/>
              <a:gd name="connsiteY23" fmla="*/ 5844334 h 6272338"/>
              <a:gd name="connsiteX24" fmla="*/ 551518 w 4609687"/>
              <a:gd name="connsiteY24" fmla="*/ 5932796 h 6272338"/>
              <a:gd name="connsiteX25" fmla="*/ 388115 w 4609687"/>
              <a:gd name="connsiteY25" fmla="*/ 5755873 h 6272338"/>
              <a:gd name="connsiteX26" fmla="*/ 551519 w 4609687"/>
              <a:gd name="connsiteY26" fmla="*/ 5313563 h 6272338"/>
              <a:gd name="connsiteX27" fmla="*/ 143009 w 4609687"/>
              <a:gd name="connsiteY27" fmla="*/ 4959715 h 6272338"/>
              <a:gd name="connsiteX28" fmla="*/ 13808 w 4609687"/>
              <a:gd name="connsiteY28" fmla="*/ 4352826 h 6272338"/>
              <a:gd name="connsiteX29" fmla="*/ 1837130 w 4609687"/>
              <a:gd name="connsiteY29" fmla="*/ 3983221 h 6272338"/>
              <a:gd name="connsiteX30" fmla="*/ 1934326 w 4609687"/>
              <a:gd name="connsiteY30" fmla="*/ 3444005 h 6272338"/>
              <a:gd name="connsiteX31" fmla="*/ 2222102 w 4609687"/>
              <a:gd name="connsiteY31" fmla="*/ 2867395 h 6272338"/>
              <a:gd name="connsiteX32" fmla="*/ 2653767 w 4609687"/>
              <a:gd name="connsiteY32" fmla="*/ 2723243 h 6272338"/>
              <a:gd name="connsiteX33" fmla="*/ 3301264 w 4609687"/>
              <a:gd name="connsiteY33" fmla="*/ 2218710 h 6272338"/>
              <a:gd name="connsiteX34" fmla="*/ 3810574 w 4609687"/>
              <a:gd name="connsiteY34" fmla="*/ 2150814 h 6272338"/>
              <a:gd name="connsiteX35" fmla="*/ 3920259 w 4609687"/>
              <a:gd name="connsiteY35" fmla="*/ 2043696 h 6272338"/>
              <a:gd name="connsiteX36" fmla="*/ 3732929 w 4609687"/>
              <a:gd name="connsiteY36" fmla="*/ 1786252 h 6272338"/>
              <a:gd name="connsiteX37" fmla="*/ 3902212 w 4609687"/>
              <a:gd name="connsiteY37" fmla="*/ 1270308 h 6272338"/>
              <a:gd name="connsiteX38" fmla="*/ 3407404 w 4609687"/>
              <a:gd name="connsiteY38" fmla="*/ 1778077 h 6272338"/>
              <a:gd name="connsiteX39" fmla="*/ 2558044 w 4609687"/>
              <a:gd name="connsiteY39" fmla="*/ 1502049 h 6272338"/>
              <a:gd name="connsiteX40" fmla="*/ 1095991 w 4609687"/>
              <a:gd name="connsiteY40" fmla="*/ 1768475 h 6272338"/>
              <a:gd name="connsiteX41" fmla="*/ 1754212 w 4609687"/>
              <a:gd name="connsiteY41" fmla="*/ 1072571 h 6272338"/>
              <a:gd name="connsiteX42" fmla="*/ 3036678 w 4609687"/>
              <a:gd name="connsiteY42" fmla="*/ 822940 h 6272338"/>
              <a:gd name="connsiteX43" fmla="*/ 3332075 w 4609687"/>
              <a:gd name="connsiteY43" fmla="*/ 261271 h 6272338"/>
              <a:gd name="connsiteX44" fmla="*/ 3503387 w 4609687"/>
              <a:gd name="connsiteY44" fmla="*/ 985 h 6272338"/>
              <a:gd name="connsiteX45" fmla="*/ 3667591 w 4609687"/>
              <a:gd name="connsiteY45" fmla="*/ 191331 h 6272338"/>
              <a:gd name="connsiteX46" fmla="*/ 3951693 w 4609687"/>
              <a:gd name="connsiteY46" fmla="*/ 651320 h 6272338"/>
              <a:gd name="connsiteX47" fmla="*/ 3504992 w 4609687"/>
              <a:gd name="connsiteY47" fmla="*/ 588910 h 6272338"/>
              <a:gd name="connsiteX48" fmla="*/ 3288846 w 4609687"/>
              <a:gd name="connsiteY48" fmla="*/ 830743 h 6272338"/>
              <a:gd name="connsiteX49" fmla="*/ 2804517 w 4609687"/>
              <a:gd name="connsiteY49" fmla="*/ 1485479 h 6272338"/>
              <a:gd name="connsiteX50" fmla="*/ 3246367 w 4609687"/>
              <a:gd name="connsiteY50" fmla="*/ 1564051 h 6272338"/>
              <a:gd name="connsiteX51" fmla="*/ 3532816 w 4609687"/>
              <a:gd name="connsiteY51" fmla="*/ 1321404 h 6272338"/>
              <a:gd name="connsiteX52" fmla="*/ 3766775 w 4609687"/>
              <a:gd name="connsiteY52" fmla="*/ 1186952 h 6272338"/>
              <a:gd name="connsiteX0" fmla="*/ 4067045 w 4609687"/>
              <a:gd name="connsiteY0" fmla="*/ 1117002 h 6115297"/>
              <a:gd name="connsiteX1" fmla="*/ 3804874 w 4609687"/>
              <a:gd name="connsiteY1" fmla="*/ 1557136 h 6115297"/>
              <a:gd name="connsiteX2" fmla="*/ 4020706 w 4609687"/>
              <a:gd name="connsiteY2" fmla="*/ 1845440 h 6115297"/>
              <a:gd name="connsiteX3" fmla="*/ 4106309 w 4609687"/>
              <a:gd name="connsiteY3" fmla="*/ 2252653 h 6115297"/>
              <a:gd name="connsiteX4" fmla="*/ 3799684 w 4609687"/>
              <a:gd name="connsiteY4" fmla="*/ 2532181 h 6115297"/>
              <a:gd name="connsiteX5" fmla="*/ 3218017 w 4609687"/>
              <a:gd name="connsiteY5" fmla="*/ 2843560 h 6115297"/>
              <a:gd name="connsiteX6" fmla="*/ 2598399 w 4609687"/>
              <a:gd name="connsiteY6" fmla="*/ 3085390 h 6115297"/>
              <a:gd name="connsiteX7" fmla="*/ 2396663 w 4609687"/>
              <a:gd name="connsiteY7" fmla="*/ 3522246 h 6115297"/>
              <a:gd name="connsiteX8" fmla="*/ 1935100 w 4609687"/>
              <a:gd name="connsiteY8" fmla="*/ 3853030 h 6115297"/>
              <a:gd name="connsiteX9" fmla="*/ 2762893 w 4609687"/>
              <a:gd name="connsiteY9" fmla="*/ 3762893 h 6115297"/>
              <a:gd name="connsiteX10" fmla="*/ 3584247 w 4609687"/>
              <a:gd name="connsiteY10" fmla="*/ 3521063 h 6115297"/>
              <a:gd name="connsiteX11" fmla="*/ 3937285 w 4609687"/>
              <a:gd name="connsiteY11" fmla="*/ 2850178 h 6115297"/>
              <a:gd name="connsiteX12" fmla="*/ 4304733 w 4609687"/>
              <a:gd name="connsiteY12" fmla="*/ 2717561 h 6115297"/>
              <a:gd name="connsiteX13" fmla="*/ 4592927 w 4609687"/>
              <a:gd name="connsiteY13" fmla="*/ 2912586 h 6115297"/>
              <a:gd name="connsiteX14" fmla="*/ 4487295 w 4609687"/>
              <a:gd name="connsiteY14" fmla="*/ 3319419 h 6115297"/>
              <a:gd name="connsiteX15" fmla="*/ 4473735 w 4609687"/>
              <a:gd name="connsiteY15" fmla="*/ 4200075 h 6115297"/>
              <a:gd name="connsiteX16" fmla="*/ 4218220 w 4609687"/>
              <a:gd name="connsiteY16" fmla="*/ 5065008 h 6115297"/>
              <a:gd name="connsiteX17" fmla="*/ 3546898 w 4609687"/>
              <a:gd name="connsiteY17" fmla="*/ 5725797 h 6115297"/>
              <a:gd name="connsiteX18" fmla="*/ 2875574 w 4609687"/>
              <a:gd name="connsiteY18" fmla="*/ 5968089 h 6115297"/>
              <a:gd name="connsiteX19" fmla="*/ 2177827 w 4609687"/>
              <a:gd name="connsiteY19" fmla="*/ 6064826 h 6115297"/>
              <a:gd name="connsiteX20" fmla="*/ 1865147 w 4609687"/>
              <a:gd name="connsiteY20" fmla="*/ 5508791 h 6115297"/>
              <a:gd name="connsiteX21" fmla="*/ 1518610 w 4609687"/>
              <a:gd name="connsiteY21" fmla="*/ 5273278 h 6115297"/>
              <a:gd name="connsiteX22" fmla="*/ 1327523 w 4609687"/>
              <a:gd name="connsiteY22" fmla="*/ 5366487 h 6115297"/>
              <a:gd name="connsiteX23" fmla="*/ 1205134 w 4609687"/>
              <a:gd name="connsiteY23" fmla="*/ 5687293 h 6115297"/>
              <a:gd name="connsiteX24" fmla="*/ 551518 w 4609687"/>
              <a:gd name="connsiteY24" fmla="*/ 5775755 h 6115297"/>
              <a:gd name="connsiteX25" fmla="*/ 388115 w 4609687"/>
              <a:gd name="connsiteY25" fmla="*/ 5598832 h 6115297"/>
              <a:gd name="connsiteX26" fmla="*/ 551519 w 4609687"/>
              <a:gd name="connsiteY26" fmla="*/ 5156522 h 6115297"/>
              <a:gd name="connsiteX27" fmla="*/ 143009 w 4609687"/>
              <a:gd name="connsiteY27" fmla="*/ 4802674 h 6115297"/>
              <a:gd name="connsiteX28" fmla="*/ 13808 w 4609687"/>
              <a:gd name="connsiteY28" fmla="*/ 4195785 h 6115297"/>
              <a:gd name="connsiteX29" fmla="*/ 1837130 w 4609687"/>
              <a:gd name="connsiteY29" fmla="*/ 3826180 h 6115297"/>
              <a:gd name="connsiteX30" fmla="*/ 1934326 w 4609687"/>
              <a:gd name="connsiteY30" fmla="*/ 3286964 h 6115297"/>
              <a:gd name="connsiteX31" fmla="*/ 2222102 w 4609687"/>
              <a:gd name="connsiteY31" fmla="*/ 2710354 h 6115297"/>
              <a:gd name="connsiteX32" fmla="*/ 2653767 w 4609687"/>
              <a:gd name="connsiteY32" fmla="*/ 2566202 h 6115297"/>
              <a:gd name="connsiteX33" fmla="*/ 3301264 w 4609687"/>
              <a:gd name="connsiteY33" fmla="*/ 2061669 h 6115297"/>
              <a:gd name="connsiteX34" fmla="*/ 3810574 w 4609687"/>
              <a:gd name="connsiteY34" fmla="*/ 1993773 h 6115297"/>
              <a:gd name="connsiteX35" fmla="*/ 3920259 w 4609687"/>
              <a:gd name="connsiteY35" fmla="*/ 1886655 h 6115297"/>
              <a:gd name="connsiteX36" fmla="*/ 3732929 w 4609687"/>
              <a:gd name="connsiteY36" fmla="*/ 1629211 h 6115297"/>
              <a:gd name="connsiteX37" fmla="*/ 3902212 w 4609687"/>
              <a:gd name="connsiteY37" fmla="*/ 1113267 h 6115297"/>
              <a:gd name="connsiteX38" fmla="*/ 3407404 w 4609687"/>
              <a:gd name="connsiteY38" fmla="*/ 1621036 h 6115297"/>
              <a:gd name="connsiteX39" fmla="*/ 2558044 w 4609687"/>
              <a:gd name="connsiteY39" fmla="*/ 1345008 h 6115297"/>
              <a:gd name="connsiteX40" fmla="*/ 1095991 w 4609687"/>
              <a:gd name="connsiteY40" fmla="*/ 1611434 h 6115297"/>
              <a:gd name="connsiteX41" fmla="*/ 1754212 w 4609687"/>
              <a:gd name="connsiteY41" fmla="*/ 915530 h 6115297"/>
              <a:gd name="connsiteX42" fmla="*/ 3036678 w 4609687"/>
              <a:gd name="connsiteY42" fmla="*/ 665899 h 6115297"/>
              <a:gd name="connsiteX43" fmla="*/ 3332075 w 4609687"/>
              <a:gd name="connsiteY43" fmla="*/ 104230 h 6115297"/>
              <a:gd name="connsiteX44" fmla="*/ 3667591 w 4609687"/>
              <a:gd name="connsiteY44" fmla="*/ 34290 h 6115297"/>
              <a:gd name="connsiteX45" fmla="*/ 3951693 w 4609687"/>
              <a:gd name="connsiteY45" fmla="*/ 494279 h 6115297"/>
              <a:gd name="connsiteX46" fmla="*/ 3504992 w 4609687"/>
              <a:gd name="connsiteY46" fmla="*/ 431869 h 6115297"/>
              <a:gd name="connsiteX47" fmla="*/ 3288846 w 4609687"/>
              <a:gd name="connsiteY47" fmla="*/ 673702 h 6115297"/>
              <a:gd name="connsiteX48" fmla="*/ 2804517 w 4609687"/>
              <a:gd name="connsiteY48" fmla="*/ 1328438 h 6115297"/>
              <a:gd name="connsiteX49" fmla="*/ 3246367 w 4609687"/>
              <a:gd name="connsiteY49" fmla="*/ 1407010 h 6115297"/>
              <a:gd name="connsiteX50" fmla="*/ 3532816 w 4609687"/>
              <a:gd name="connsiteY50" fmla="*/ 1164363 h 6115297"/>
              <a:gd name="connsiteX51" fmla="*/ 3766775 w 4609687"/>
              <a:gd name="connsiteY51" fmla="*/ 1029911 h 6115297"/>
              <a:gd name="connsiteX0" fmla="*/ 4067045 w 4609687"/>
              <a:gd name="connsiteY0" fmla="*/ 1266744 h 6265039"/>
              <a:gd name="connsiteX1" fmla="*/ 3804874 w 4609687"/>
              <a:gd name="connsiteY1" fmla="*/ 1706878 h 6265039"/>
              <a:gd name="connsiteX2" fmla="*/ 4020706 w 4609687"/>
              <a:gd name="connsiteY2" fmla="*/ 1995182 h 6265039"/>
              <a:gd name="connsiteX3" fmla="*/ 4106309 w 4609687"/>
              <a:gd name="connsiteY3" fmla="*/ 2402395 h 6265039"/>
              <a:gd name="connsiteX4" fmla="*/ 3799684 w 4609687"/>
              <a:gd name="connsiteY4" fmla="*/ 2681923 h 6265039"/>
              <a:gd name="connsiteX5" fmla="*/ 3218017 w 4609687"/>
              <a:gd name="connsiteY5" fmla="*/ 2993302 h 6265039"/>
              <a:gd name="connsiteX6" fmla="*/ 2598399 w 4609687"/>
              <a:gd name="connsiteY6" fmla="*/ 3235132 h 6265039"/>
              <a:gd name="connsiteX7" fmla="*/ 2396663 w 4609687"/>
              <a:gd name="connsiteY7" fmla="*/ 3671988 h 6265039"/>
              <a:gd name="connsiteX8" fmla="*/ 1935100 w 4609687"/>
              <a:gd name="connsiteY8" fmla="*/ 4002772 h 6265039"/>
              <a:gd name="connsiteX9" fmla="*/ 2762893 w 4609687"/>
              <a:gd name="connsiteY9" fmla="*/ 3912635 h 6265039"/>
              <a:gd name="connsiteX10" fmla="*/ 3584247 w 4609687"/>
              <a:gd name="connsiteY10" fmla="*/ 3670805 h 6265039"/>
              <a:gd name="connsiteX11" fmla="*/ 3937285 w 4609687"/>
              <a:gd name="connsiteY11" fmla="*/ 2999920 h 6265039"/>
              <a:gd name="connsiteX12" fmla="*/ 4304733 w 4609687"/>
              <a:gd name="connsiteY12" fmla="*/ 2867303 h 6265039"/>
              <a:gd name="connsiteX13" fmla="*/ 4592927 w 4609687"/>
              <a:gd name="connsiteY13" fmla="*/ 3062328 h 6265039"/>
              <a:gd name="connsiteX14" fmla="*/ 4487295 w 4609687"/>
              <a:gd name="connsiteY14" fmla="*/ 3469161 h 6265039"/>
              <a:gd name="connsiteX15" fmla="*/ 4473735 w 4609687"/>
              <a:gd name="connsiteY15" fmla="*/ 4349817 h 6265039"/>
              <a:gd name="connsiteX16" fmla="*/ 4218220 w 4609687"/>
              <a:gd name="connsiteY16" fmla="*/ 5214750 h 6265039"/>
              <a:gd name="connsiteX17" fmla="*/ 3546898 w 4609687"/>
              <a:gd name="connsiteY17" fmla="*/ 5875539 h 6265039"/>
              <a:gd name="connsiteX18" fmla="*/ 2875574 w 4609687"/>
              <a:gd name="connsiteY18" fmla="*/ 6117831 h 6265039"/>
              <a:gd name="connsiteX19" fmla="*/ 2177827 w 4609687"/>
              <a:gd name="connsiteY19" fmla="*/ 6214568 h 6265039"/>
              <a:gd name="connsiteX20" fmla="*/ 1865147 w 4609687"/>
              <a:gd name="connsiteY20" fmla="*/ 5658533 h 6265039"/>
              <a:gd name="connsiteX21" fmla="*/ 1518610 w 4609687"/>
              <a:gd name="connsiteY21" fmla="*/ 5423020 h 6265039"/>
              <a:gd name="connsiteX22" fmla="*/ 1327523 w 4609687"/>
              <a:gd name="connsiteY22" fmla="*/ 5516229 h 6265039"/>
              <a:gd name="connsiteX23" fmla="*/ 1205134 w 4609687"/>
              <a:gd name="connsiteY23" fmla="*/ 5837035 h 6265039"/>
              <a:gd name="connsiteX24" fmla="*/ 551518 w 4609687"/>
              <a:gd name="connsiteY24" fmla="*/ 5925497 h 6265039"/>
              <a:gd name="connsiteX25" fmla="*/ 388115 w 4609687"/>
              <a:gd name="connsiteY25" fmla="*/ 5748574 h 6265039"/>
              <a:gd name="connsiteX26" fmla="*/ 551519 w 4609687"/>
              <a:gd name="connsiteY26" fmla="*/ 5306264 h 6265039"/>
              <a:gd name="connsiteX27" fmla="*/ 143009 w 4609687"/>
              <a:gd name="connsiteY27" fmla="*/ 4952416 h 6265039"/>
              <a:gd name="connsiteX28" fmla="*/ 13808 w 4609687"/>
              <a:gd name="connsiteY28" fmla="*/ 4345527 h 6265039"/>
              <a:gd name="connsiteX29" fmla="*/ 1837130 w 4609687"/>
              <a:gd name="connsiteY29" fmla="*/ 3975922 h 6265039"/>
              <a:gd name="connsiteX30" fmla="*/ 1934326 w 4609687"/>
              <a:gd name="connsiteY30" fmla="*/ 3436706 h 6265039"/>
              <a:gd name="connsiteX31" fmla="*/ 2222102 w 4609687"/>
              <a:gd name="connsiteY31" fmla="*/ 2860096 h 6265039"/>
              <a:gd name="connsiteX32" fmla="*/ 2653767 w 4609687"/>
              <a:gd name="connsiteY32" fmla="*/ 2715944 h 6265039"/>
              <a:gd name="connsiteX33" fmla="*/ 3301264 w 4609687"/>
              <a:gd name="connsiteY33" fmla="*/ 2211411 h 6265039"/>
              <a:gd name="connsiteX34" fmla="*/ 3810574 w 4609687"/>
              <a:gd name="connsiteY34" fmla="*/ 2143515 h 6265039"/>
              <a:gd name="connsiteX35" fmla="*/ 3920259 w 4609687"/>
              <a:gd name="connsiteY35" fmla="*/ 2036397 h 6265039"/>
              <a:gd name="connsiteX36" fmla="*/ 3732929 w 4609687"/>
              <a:gd name="connsiteY36" fmla="*/ 1778953 h 6265039"/>
              <a:gd name="connsiteX37" fmla="*/ 3902212 w 4609687"/>
              <a:gd name="connsiteY37" fmla="*/ 1263009 h 6265039"/>
              <a:gd name="connsiteX38" fmla="*/ 3407404 w 4609687"/>
              <a:gd name="connsiteY38" fmla="*/ 1770778 h 6265039"/>
              <a:gd name="connsiteX39" fmla="*/ 2558044 w 4609687"/>
              <a:gd name="connsiteY39" fmla="*/ 1494750 h 6265039"/>
              <a:gd name="connsiteX40" fmla="*/ 1095991 w 4609687"/>
              <a:gd name="connsiteY40" fmla="*/ 1761176 h 6265039"/>
              <a:gd name="connsiteX41" fmla="*/ 1754212 w 4609687"/>
              <a:gd name="connsiteY41" fmla="*/ 1065272 h 6265039"/>
              <a:gd name="connsiteX42" fmla="*/ 3036678 w 4609687"/>
              <a:gd name="connsiteY42" fmla="*/ 815641 h 6265039"/>
              <a:gd name="connsiteX43" fmla="*/ 3468968 w 4609687"/>
              <a:gd name="connsiteY43" fmla="*/ 35544 h 6265039"/>
              <a:gd name="connsiteX44" fmla="*/ 3667591 w 4609687"/>
              <a:gd name="connsiteY44" fmla="*/ 184032 h 6265039"/>
              <a:gd name="connsiteX45" fmla="*/ 3951693 w 4609687"/>
              <a:gd name="connsiteY45" fmla="*/ 644021 h 6265039"/>
              <a:gd name="connsiteX46" fmla="*/ 3504992 w 4609687"/>
              <a:gd name="connsiteY46" fmla="*/ 581611 h 6265039"/>
              <a:gd name="connsiteX47" fmla="*/ 3288846 w 4609687"/>
              <a:gd name="connsiteY47" fmla="*/ 823444 h 6265039"/>
              <a:gd name="connsiteX48" fmla="*/ 2804517 w 4609687"/>
              <a:gd name="connsiteY48" fmla="*/ 1478180 h 6265039"/>
              <a:gd name="connsiteX49" fmla="*/ 3246367 w 4609687"/>
              <a:gd name="connsiteY49" fmla="*/ 1556752 h 6265039"/>
              <a:gd name="connsiteX50" fmla="*/ 3532816 w 4609687"/>
              <a:gd name="connsiteY50" fmla="*/ 1314105 h 6265039"/>
              <a:gd name="connsiteX51" fmla="*/ 3766775 w 4609687"/>
              <a:gd name="connsiteY51" fmla="*/ 1179653 h 6265039"/>
              <a:gd name="connsiteX0" fmla="*/ 4067045 w 4609687"/>
              <a:gd name="connsiteY0" fmla="*/ 1257162 h 6255457"/>
              <a:gd name="connsiteX1" fmla="*/ 3804874 w 4609687"/>
              <a:gd name="connsiteY1" fmla="*/ 1697296 h 6255457"/>
              <a:gd name="connsiteX2" fmla="*/ 4020706 w 4609687"/>
              <a:gd name="connsiteY2" fmla="*/ 1985600 h 6255457"/>
              <a:gd name="connsiteX3" fmla="*/ 4106309 w 4609687"/>
              <a:gd name="connsiteY3" fmla="*/ 2392813 h 6255457"/>
              <a:gd name="connsiteX4" fmla="*/ 3799684 w 4609687"/>
              <a:gd name="connsiteY4" fmla="*/ 2672341 h 6255457"/>
              <a:gd name="connsiteX5" fmla="*/ 3218017 w 4609687"/>
              <a:gd name="connsiteY5" fmla="*/ 2983720 h 6255457"/>
              <a:gd name="connsiteX6" fmla="*/ 2598399 w 4609687"/>
              <a:gd name="connsiteY6" fmla="*/ 3225550 h 6255457"/>
              <a:gd name="connsiteX7" fmla="*/ 2396663 w 4609687"/>
              <a:gd name="connsiteY7" fmla="*/ 3662406 h 6255457"/>
              <a:gd name="connsiteX8" fmla="*/ 1935100 w 4609687"/>
              <a:gd name="connsiteY8" fmla="*/ 3993190 h 6255457"/>
              <a:gd name="connsiteX9" fmla="*/ 2762893 w 4609687"/>
              <a:gd name="connsiteY9" fmla="*/ 3903053 h 6255457"/>
              <a:gd name="connsiteX10" fmla="*/ 3584247 w 4609687"/>
              <a:gd name="connsiteY10" fmla="*/ 3661223 h 6255457"/>
              <a:gd name="connsiteX11" fmla="*/ 3937285 w 4609687"/>
              <a:gd name="connsiteY11" fmla="*/ 2990338 h 6255457"/>
              <a:gd name="connsiteX12" fmla="*/ 4304733 w 4609687"/>
              <a:gd name="connsiteY12" fmla="*/ 2857721 h 6255457"/>
              <a:gd name="connsiteX13" fmla="*/ 4592927 w 4609687"/>
              <a:gd name="connsiteY13" fmla="*/ 3052746 h 6255457"/>
              <a:gd name="connsiteX14" fmla="*/ 4487295 w 4609687"/>
              <a:gd name="connsiteY14" fmla="*/ 3459579 h 6255457"/>
              <a:gd name="connsiteX15" fmla="*/ 4473735 w 4609687"/>
              <a:gd name="connsiteY15" fmla="*/ 4340235 h 6255457"/>
              <a:gd name="connsiteX16" fmla="*/ 4218220 w 4609687"/>
              <a:gd name="connsiteY16" fmla="*/ 5205168 h 6255457"/>
              <a:gd name="connsiteX17" fmla="*/ 3546898 w 4609687"/>
              <a:gd name="connsiteY17" fmla="*/ 5865957 h 6255457"/>
              <a:gd name="connsiteX18" fmla="*/ 2875574 w 4609687"/>
              <a:gd name="connsiteY18" fmla="*/ 6108249 h 6255457"/>
              <a:gd name="connsiteX19" fmla="*/ 2177827 w 4609687"/>
              <a:gd name="connsiteY19" fmla="*/ 6204986 h 6255457"/>
              <a:gd name="connsiteX20" fmla="*/ 1865147 w 4609687"/>
              <a:gd name="connsiteY20" fmla="*/ 5648951 h 6255457"/>
              <a:gd name="connsiteX21" fmla="*/ 1518610 w 4609687"/>
              <a:gd name="connsiteY21" fmla="*/ 5413438 h 6255457"/>
              <a:gd name="connsiteX22" fmla="*/ 1327523 w 4609687"/>
              <a:gd name="connsiteY22" fmla="*/ 5506647 h 6255457"/>
              <a:gd name="connsiteX23" fmla="*/ 1205134 w 4609687"/>
              <a:gd name="connsiteY23" fmla="*/ 5827453 h 6255457"/>
              <a:gd name="connsiteX24" fmla="*/ 551518 w 4609687"/>
              <a:gd name="connsiteY24" fmla="*/ 5915915 h 6255457"/>
              <a:gd name="connsiteX25" fmla="*/ 388115 w 4609687"/>
              <a:gd name="connsiteY25" fmla="*/ 5738992 h 6255457"/>
              <a:gd name="connsiteX26" fmla="*/ 551519 w 4609687"/>
              <a:gd name="connsiteY26" fmla="*/ 5296682 h 6255457"/>
              <a:gd name="connsiteX27" fmla="*/ 143009 w 4609687"/>
              <a:gd name="connsiteY27" fmla="*/ 4942834 h 6255457"/>
              <a:gd name="connsiteX28" fmla="*/ 13808 w 4609687"/>
              <a:gd name="connsiteY28" fmla="*/ 4335945 h 6255457"/>
              <a:gd name="connsiteX29" fmla="*/ 1837130 w 4609687"/>
              <a:gd name="connsiteY29" fmla="*/ 3966340 h 6255457"/>
              <a:gd name="connsiteX30" fmla="*/ 1934326 w 4609687"/>
              <a:gd name="connsiteY30" fmla="*/ 3427124 h 6255457"/>
              <a:gd name="connsiteX31" fmla="*/ 2222102 w 4609687"/>
              <a:gd name="connsiteY31" fmla="*/ 2850514 h 6255457"/>
              <a:gd name="connsiteX32" fmla="*/ 2653767 w 4609687"/>
              <a:gd name="connsiteY32" fmla="*/ 2706362 h 6255457"/>
              <a:gd name="connsiteX33" fmla="*/ 3301264 w 4609687"/>
              <a:gd name="connsiteY33" fmla="*/ 2201829 h 6255457"/>
              <a:gd name="connsiteX34" fmla="*/ 3810574 w 4609687"/>
              <a:gd name="connsiteY34" fmla="*/ 2133933 h 6255457"/>
              <a:gd name="connsiteX35" fmla="*/ 3920259 w 4609687"/>
              <a:gd name="connsiteY35" fmla="*/ 2026815 h 6255457"/>
              <a:gd name="connsiteX36" fmla="*/ 3732929 w 4609687"/>
              <a:gd name="connsiteY36" fmla="*/ 1769371 h 6255457"/>
              <a:gd name="connsiteX37" fmla="*/ 3902212 w 4609687"/>
              <a:gd name="connsiteY37" fmla="*/ 1253427 h 6255457"/>
              <a:gd name="connsiteX38" fmla="*/ 3407404 w 4609687"/>
              <a:gd name="connsiteY38" fmla="*/ 1761196 h 6255457"/>
              <a:gd name="connsiteX39" fmla="*/ 2558044 w 4609687"/>
              <a:gd name="connsiteY39" fmla="*/ 1485168 h 6255457"/>
              <a:gd name="connsiteX40" fmla="*/ 1095991 w 4609687"/>
              <a:gd name="connsiteY40" fmla="*/ 1751594 h 6255457"/>
              <a:gd name="connsiteX41" fmla="*/ 1754212 w 4609687"/>
              <a:gd name="connsiteY41" fmla="*/ 1055690 h 6255457"/>
              <a:gd name="connsiteX42" fmla="*/ 3036678 w 4609687"/>
              <a:gd name="connsiteY42" fmla="*/ 806059 h 6255457"/>
              <a:gd name="connsiteX43" fmla="*/ 3468968 w 4609687"/>
              <a:gd name="connsiteY43" fmla="*/ 25962 h 6255457"/>
              <a:gd name="connsiteX44" fmla="*/ 3667591 w 4609687"/>
              <a:gd name="connsiteY44" fmla="*/ 174450 h 6255457"/>
              <a:gd name="connsiteX45" fmla="*/ 3951693 w 4609687"/>
              <a:gd name="connsiteY45" fmla="*/ 634439 h 6255457"/>
              <a:gd name="connsiteX46" fmla="*/ 3504992 w 4609687"/>
              <a:gd name="connsiteY46" fmla="*/ 572029 h 6255457"/>
              <a:gd name="connsiteX47" fmla="*/ 3288846 w 4609687"/>
              <a:gd name="connsiteY47" fmla="*/ 813862 h 6255457"/>
              <a:gd name="connsiteX48" fmla="*/ 2804517 w 4609687"/>
              <a:gd name="connsiteY48" fmla="*/ 1468598 h 6255457"/>
              <a:gd name="connsiteX49" fmla="*/ 3246367 w 4609687"/>
              <a:gd name="connsiteY49" fmla="*/ 1547170 h 6255457"/>
              <a:gd name="connsiteX50" fmla="*/ 3532816 w 4609687"/>
              <a:gd name="connsiteY50" fmla="*/ 1304523 h 6255457"/>
              <a:gd name="connsiteX51" fmla="*/ 3766775 w 4609687"/>
              <a:gd name="connsiteY51" fmla="*/ 1170071 h 6255457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095991 w 4609687"/>
              <a:gd name="connsiteY40" fmla="*/ 1744363 h 6248226"/>
              <a:gd name="connsiteX41" fmla="*/ 1754212 w 4609687"/>
              <a:gd name="connsiteY41" fmla="*/ 1048459 h 6248226"/>
              <a:gd name="connsiteX42" fmla="*/ 3036678 w 4609687"/>
              <a:gd name="connsiteY42" fmla="*/ 798828 h 6248226"/>
              <a:gd name="connsiteX43" fmla="*/ 3468968 w 4609687"/>
              <a:gd name="connsiteY43" fmla="*/ 18731 h 6248226"/>
              <a:gd name="connsiteX44" fmla="*/ 3718025 w 4609687"/>
              <a:gd name="connsiteY44" fmla="*/ 245229 h 6248226"/>
              <a:gd name="connsiteX45" fmla="*/ 3951693 w 4609687"/>
              <a:gd name="connsiteY45" fmla="*/ 627208 h 6248226"/>
              <a:gd name="connsiteX46" fmla="*/ 3504992 w 4609687"/>
              <a:gd name="connsiteY46" fmla="*/ 564798 h 6248226"/>
              <a:gd name="connsiteX47" fmla="*/ 3288846 w 4609687"/>
              <a:gd name="connsiteY47" fmla="*/ 806631 h 6248226"/>
              <a:gd name="connsiteX48" fmla="*/ 2804517 w 4609687"/>
              <a:gd name="connsiteY48" fmla="*/ 1461367 h 6248226"/>
              <a:gd name="connsiteX49" fmla="*/ 3246367 w 4609687"/>
              <a:gd name="connsiteY49" fmla="*/ 1539939 h 6248226"/>
              <a:gd name="connsiteX50" fmla="*/ 3532816 w 4609687"/>
              <a:gd name="connsiteY50" fmla="*/ 1297292 h 6248226"/>
              <a:gd name="connsiteX51" fmla="*/ 3766775 w 4609687"/>
              <a:gd name="connsiteY51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095991 w 4609687"/>
              <a:gd name="connsiteY40" fmla="*/ 1744363 h 6248226"/>
              <a:gd name="connsiteX41" fmla="*/ 1754212 w 4609687"/>
              <a:gd name="connsiteY41" fmla="*/ 1048459 h 6248226"/>
              <a:gd name="connsiteX42" fmla="*/ 2510722 w 4609687"/>
              <a:gd name="connsiteY42" fmla="*/ 876839 h 6248226"/>
              <a:gd name="connsiteX43" fmla="*/ 3036678 w 4609687"/>
              <a:gd name="connsiteY43" fmla="*/ 798828 h 6248226"/>
              <a:gd name="connsiteX44" fmla="*/ 3468968 w 4609687"/>
              <a:gd name="connsiteY44" fmla="*/ 18731 h 6248226"/>
              <a:gd name="connsiteX45" fmla="*/ 3718025 w 4609687"/>
              <a:gd name="connsiteY45" fmla="*/ 245229 h 6248226"/>
              <a:gd name="connsiteX46" fmla="*/ 3951693 w 4609687"/>
              <a:gd name="connsiteY46" fmla="*/ 627208 h 6248226"/>
              <a:gd name="connsiteX47" fmla="*/ 3504992 w 4609687"/>
              <a:gd name="connsiteY47" fmla="*/ 564798 h 6248226"/>
              <a:gd name="connsiteX48" fmla="*/ 3288846 w 4609687"/>
              <a:gd name="connsiteY48" fmla="*/ 806631 h 6248226"/>
              <a:gd name="connsiteX49" fmla="*/ 2804517 w 4609687"/>
              <a:gd name="connsiteY49" fmla="*/ 1461367 h 6248226"/>
              <a:gd name="connsiteX50" fmla="*/ 3246367 w 4609687"/>
              <a:gd name="connsiteY50" fmla="*/ 1539939 h 6248226"/>
              <a:gd name="connsiteX51" fmla="*/ 3532816 w 4609687"/>
              <a:gd name="connsiteY51" fmla="*/ 1297292 h 6248226"/>
              <a:gd name="connsiteX52" fmla="*/ 3766775 w 4609687"/>
              <a:gd name="connsiteY52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095991 w 4609687"/>
              <a:gd name="connsiteY40" fmla="*/ 1744363 h 6248226"/>
              <a:gd name="connsiteX41" fmla="*/ 1754212 w 4609687"/>
              <a:gd name="connsiteY41" fmla="*/ 1048459 h 6248226"/>
              <a:gd name="connsiteX42" fmla="*/ 2705253 w 4609687"/>
              <a:gd name="connsiteY42" fmla="*/ 1188878 h 6248226"/>
              <a:gd name="connsiteX43" fmla="*/ 3036678 w 4609687"/>
              <a:gd name="connsiteY43" fmla="*/ 798828 h 6248226"/>
              <a:gd name="connsiteX44" fmla="*/ 3468968 w 4609687"/>
              <a:gd name="connsiteY44" fmla="*/ 18731 h 6248226"/>
              <a:gd name="connsiteX45" fmla="*/ 3718025 w 4609687"/>
              <a:gd name="connsiteY45" fmla="*/ 245229 h 6248226"/>
              <a:gd name="connsiteX46" fmla="*/ 3951693 w 4609687"/>
              <a:gd name="connsiteY46" fmla="*/ 627208 h 6248226"/>
              <a:gd name="connsiteX47" fmla="*/ 3504992 w 4609687"/>
              <a:gd name="connsiteY47" fmla="*/ 564798 h 6248226"/>
              <a:gd name="connsiteX48" fmla="*/ 3288846 w 4609687"/>
              <a:gd name="connsiteY48" fmla="*/ 806631 h 6248226"/>
              <a:gd name="connsiteX49" fmla="*/ 2804517 w 4609687"/>
              <a:gd name="connsiteY49" fmla="*/ 1461367 h 6248226"/>
              <a:gd name="connsiteX50" fmla="*/ 3246367 w 4609687"/>
              <a:gd name="connsiteY50" fmla="*/ 1539939 h 6248226"/>
              <a:gd name="connsiteX51" fmla="*/ 3532816 w 4609687"/>
              <a:gd name="connsiteY51" fmla="*/ 1297292 h 6248226"/>
              <a:gd name="connsiteX52" fmla="*/ 3766775 w 4609687"/>
              <a:gd name="connsiteY52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095991 w 4609687"/>
              <a:gd name="connsiteY40" fmla="*/ 1744363 h 6248226"/>
              <a:gd name="connsiteX41" fmla="*/ 1754212 w 4609687"/>
              <a:gd name="connsiteY41" fmla="*/ 1048459 h 6248226"/>
              <a:gd name="connsiteX42" fmla="*/ 2705253 w 4609687"/>
              <a:gd name="connsiteY42" fmla="*/ 1188878 h 6248226"/>
              <a:gd name="connsiteX43" fmla="*/ 3036678 w 4609687"/>
              <a:gd name="connsiteY43" fmla="*/ 798828 h 6248226"/>
              <a:gd name="connsiteX44" fmla="*/ 3468968 w 4609687"/>
              <a:gd name="connsiteY44" fmla="*/ 18731 h 6248226"/>
              <a:gd name="connsiteX45" fmla="*/ 3718025 w 4609687"/>
              <a:gd name="connsiteY45" fmla="*/ 245229 h 6248226"/>
              <a:gd name="connsiteX46" fmla="*/ 3951693 w 4609687"/>
              <a:gd name="connsiteY46" fmla="*/ 627208 h 6248226"/>
              <a:gd name="connsiteX47" fmla="*/ 3504992 w 4609687"/>
              <a:gd name="connsiteY47" fmla="*/ 564798 h 6248226"/>
              <a:gd name="connsiteX48" fmla="*/ 3288846 w 4609687"/>
              <a:gd name="connsiteY48" fmla="*/ 806631 h 6248226"/>
              <a:gd name="connsiteX49" fmla="*/ 2804517 w 4609687"/>
              <a:gd name="connsiteY49" fmla="*/ 1461367 h 6248226"/>
              <a:gd name="connsiteX50" fmla="*/ 3246367 w 4609687"/>
              <a:gd name="connsiteY50" fmla="*/ 1539939 h 6248226"/>
              <a:gd name="connsiteX51" fmla="*/ 3532816 w 4609687"/>
              <a:gd name="connsiteY51" fmla="*/ 1297292 h 6248226"/>
              <a:gd name="connsiteX52" fmla="*/ 3766775 w 4609687"/>
              <a:gd name="connsiteY52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095991 w 4609687"/>
              <a:gd name="connsiteY40" fmla="*/ 1744363 h 6248226"/>
              <a:gd name="connsiteX41" fmla="*/ 1754212 w 4609687"/>
              <a:gd name="connsiteY41" fmla="*/ 1048459 h 6248226"/>
              <a:gd name="connsiteX42" fmla="*/ 2705253 w 4609687"/>
              <a:gd name="connsiteY42" fmla="*/ 1188878 h 6248226"/>
              <a:gd name="connsiteX43" fmla="*/ 3036678 w 4609687"/>
              <a:gd name="connsiteY43" fmla="*/ 798828 h 6248226"/>
              <a:gd name="connsiteX44" fmla="*/ 3468968 w 4609687"/>
              <a:gd name="connsiteY44" fmla="*/ 18731 h 6248226"/>
              <a:gd name="connsiteX45" fmla="*/ 3718025 w 4609687"/>
              <a:gd name="connsiteY45" fmla="*/ 245229 h 6248226"/>
              <a:gd name="connsiteX46" fmla="*/ 3951693 w 4609687"/>
              <a:gd name="connsiteY46" fmla="*/ 627208 h 6248226"/>
              <a:gd name="connsiteX47" fmla="*/ 3504992 w 4609687"/>
              <a:gd name="connsiteY47" fmla="*/ 564798 h 6248226"/>
              <a:gd name="connsiteX48" fmla="*/ 3288846 w 4609687"/>
              <a:gd name="connsiteY48" fmla="*/ 806631 h 6248226"/>
              <a:gd name="connsiteX49" fmla="*/ 2804517 w 4609687"/>
              <a:gd name="connsiteY49" fmla="*/ 1461367 h 6248226"/>
              <a:gd name="connsiteX50" fmla="*/ 3246367 w 4609687"/>
              <a:gd name="connsiteY50" fmla="*/ 1539939 h 6248226"/>
              <a:gd name="connsiteX51" fmla="*/ 3532816 w 4609687"/>
              <a:gd name="connsiteY51" fmla="*/ 1297292 h 6248226"/>
              <a:gd name="connsiteX52" fmla="*/ 3766775 w 4609687"/>
              <a:gd name="connsiteY52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095991 w 4609687"/>
              <a:gd name="connsiteY40" fmla="*/ 1744363 h 6248226"/>
              <a:gd name="connsiteX41" fmla="*/ 1754212 w 4609687"/>
              <a:gd name="connsiteY41" fmla="*/ 1048459 h 6248226"/>
              <a:gd name="connsiteX42" fmla="*/ 2705253 w 4609687"/>
              <a:gd name="connsiteY42" fmla="*/ 1188878 h 6248226"/>
              <a:gd name="connsiteX43" fmla="*/ 3036678 w 4609687"/>
              <a:gd name="connsiteY43" fmla="*/ 798828 h 6248226"/>
              <a:gd name="connsiteX44" fmla="*/ 3468968 w 4609687"/>
              <a:gd name="connsiteY44" fmla="*/ 18731 h 6248226"/>
              <a:gd name="connsiteX45" fmla="*/ 3718025 w 4609687"/>
              <a:gd name="connsiteY45" fmla="*/ 245229 h 6248226"/>
              <a:gd name="connsiteX46" fmla="*/ 3951693 w 4609687"/>
              <a:gd name="connsiteY46" fmla="*/ 627208 h 6248226"/>
              <a:gd name="connsiteX47" fmla="*/ 3504992 w 4609687"/>
              <a:gd name="connsiteY47" fmla="*/ 564798 h 6248226"/>
              <a:gd name="connsiteX48" fmla="*/ 3288846 w 4609687"/>
              <a:gd name="connsiteY48" fmla="*/ 806631 h 6248226"/>
              <a:gd name="connsiteX49" fmla="*/ 2804517 w 4609687"/>
              <a:gd name="connsiteY49" fmla="*/ 1461367 h 6248226"/>
              <a:gd name="connsiteX50" fmla="*/ 3246367 w 4609687"/>
              <a:gd name="connsiteY50" fmla="*/ 1539939 h 6248226"/>
              <a:gd name="connsiteX51" fmla="*/ 3532816 w 4609687"/>
              <a:gd name="connsiteY51" fmla="*/ 1297292 h 6248226"/>
              <a:gd name="connsiteX52" fmla="*/ 3766775 w 4609687"/>
              <a:gd name="connsiteY52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963153 w 4609687"/>
              <a:gd name="connsiteY40" fmla="*/ 1532122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58044 w 4609687"/>
              <a:gd name="connsiteY39" fmla="*/ 1477937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630092 w 4609687"/>
              <a:gd name="connsiteY39" fmla="*/ 1470137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630092 w 4609687"/>
              <a:gd name="connsiteY39" fmla="*/ 1470137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630092 w 4609687"/>
              <a:gd name="connsiteY39" fmla="*/ 1470137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630092 w 4609687"/>
              <a:gd name="connsiteY39" fmla="*/ 1470137 h 6248226"/>
              <a:gd name="connsiteX40" fmla="*/ 2287371 w 4609687"/>
              <a:gd name="connsiteY40" fmla="*/ 1461913 h 6248226"/>
              <a:gd name="connsiteX41" fmla="*/ 1898309 w 4609687"/>
              <a:gd name="connsiteY41" fmla="*/ 1539923 h 6248226"/>
              <a:gd name="connsiteX42" fmla="*/ 1095991 w 4609687"/>
              <a:gd name="connsiteY42" fmla="*/ 1744363 h 6248226"/>
              <a:gd name="connsiteX43" fmla="*/ 1754212 w 4609687"/>
              <a:gd name="connsiteY43" fmla="*/ 1048459 h 6248226"/>
              <a:gd name="connsiteX44" fmla="*/ 2705253 w 4609687"/>
              <a:gd name="connsiteY44" fmla="*/ 1188878 h 6248226"/>
              <a:gd name="connsiteX45" fmla="*/ 3036678 w 4609687"/>
              <a:gd name="connsiteY45" fmla="*/ 798828 h 6248226"/>
              <a:gd name="connsiteX46" fmla="*/ 3468968 w 4609687"/>
              <a:gd name="connsiteY46" fmla="*/ 18731 h 6248226"/>
              <a:gd name="connsiteX47" fmla="*/ 3718025 w 4609687"/>
              <a:gd name="connsiteY47" fmla="*/ 245229 h 6248226"/>
              <a:gd name="connsiteX48" fmla="*/ 3951693 w 4609687"/>
              <a:gd name="connsiteY48" fmla="*/ 627208 h 6248226"/>
              <a:gd name="connsiteX49" fmla="*/ 3504992 w 4609687"/>
              <a:gd name="connsiteY49" fmla="*/ 564798 h 6248226"/>
              <a:gd name="connsiteX50" fmla="*/ 3288846 w 4609687"/>
              <a:gd name="connsiteY50" fmla="*/ 806631 h 6248226"/>
              <a:gd name="connsiteX51" fmla="*/ 2804517 w 4609687"/>
              <a:gd name="connsiteY51" fmla="*/ 1461367 h 6248226"/>
              <a:gd name="connsiteX52" fmla="*/ 3246367 w 4609687"/>
              <a:gd name="connsiteY52" fmla="*/ 1539939 h 6248226"/>
              <a:gd name="connsiteX53" fmla="*/ 3532816 w 4609687"/>
              <a:gd name="connsiteY53" fmla="*/ 1297292 h 6248226"/>
              <a:gd name="connsiteX54" fmla="*/ 3766775 w 4609687"/>
              <a:gd name="connsiteY54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630092 w 4609687"/>
              <a:gd name="connsiteY39" fmla="*/ 1470137 h 6248226"/>
              <a:gd name="connsiteX40" fmla="*/ 2287371 w 4609687"/>
              <a:gd name="connsiteY40" fmla="*/ 1461913 h 6248226"/>
              <a:gd name="connsiteX41" fmla="*/ 1898309 w 4609687"/>
              <a:gd name="connsiteY41" fmla="*/ 1539923 h 6248226"/>
              <a:gd name="connsiteX42" fmla="*/ 1095991 w 4609687"/>
              <a:gd name="connsiteY42" fmla="*/ 1744363 h 6248226"/>
              <a:gd name="connsiteX43" fmla="*/ 1754212 w 4609687"/>
              <a:gd name="connsiteY43" fmla="*/ 1048459 h 6248226"/>
              <a:gd name="connsiteX44" fmla="*/ 2705253 w 4609687"/>
              <a:gd name="connsiteY44" fmla="*/ 1188878 h 6248226"/>
              <a:gd name="connsiteX45" fmla="*/ 3036678 w 4609687"/>
              <a:gd name="connsiteY45" fmla="*/ 798828 h 6248226"/>
              <a:gd name="connsiteX46" fmla="*/ 3468968 w 4609687"/>
              <a:gd name="connsiteY46" fmla="*/ 18731 h 6248226"/>
              <a:gd name="connsiteX47" fmla="*/ 3718025 w 4609687"/>
              <a:gd name="connsiteY47" fmla="*/ 245229 h 6248226"/>
              <a:gd name="connsiteX48" fmla="*/ 3951693 w 4609687"/>
              <a:gd name="connsiteY48" fmla="*/ 627208 h 6248226"/>
              <a:gd name="connsiteX49" fmla="*/ 3504992 w 4609687"/>
              <a:gd name="connsiteY49" fmla="*/ 564798 h 6248226"/>
              <a:gd name="connsiteX50" fmla="*/ 3288846 w 4609687"/>
              <a:gd name="connsiteY50" fmla="*/ 806631 h 6248226"/>
              <a:gd name="connsiteX51" fmla="*/ 2804517 w 4609687"/>
              <a:gd name="connsiteY51" fmla="*/ 1461367 h 6248226"/>
              <a:gd name="connsiteX52" fmla="*/ 3246367 w 4609687"/>
              <a:gd name="connsiteY52" fmla="*/ 1539939 h 6248226"/>
              <a:gd name="connsiteX53" fmla="*/ 3532816 w 4609687"/>
              <a:gd name="connsiteY53" fmla="*/ 1297292 h 6248226"/>
              <a:gd name="connsiteX54" fmla="*/ 3766775 w 4609687"/>
              <a:gd name="connsiteY54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287371 w 4609687"/>
              <a:gd name="connsiteY39" fmla="*/ 1461913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095991 w 4609687"/>
              <a:gd name="connsiteY41" fmla="*/ 1744363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1754212 w 4609687"/>
              <a:gd name="connsiteY42" fmla="*/ 1048459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1869490 w 4609687"/>
              <a:gd name="connsiteY42" fmla="*/ 1321494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8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21660 w 4609687"/>
              <a:gd name="connsiteY42" fmla="*/ 1259086 h 6248226"/>
              <a:gd name="connsiteX43" fmla="*/ 2705253 w 4609687"/>
              <a:gd name="connsiteY43" fmla="*/ 1188878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705253 w 4609687"/>
              <a:gd name="connsiteY43" fmla="*/ 1188878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705253 w 4609687"/>
              <a:gd name="connsiteY43" fmla="*/ 1188878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118669 h 6248226"/>
              <a:gd name="connsiteX44" fmla="*/ 3036679 w 4609687"/>
              <a:gd name="connsiteY44" fmla="*/ 79882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118669 h 6248226"/>
              <a:gd name="connsiteX44" fmla="*/ 3144752 w 4609687"/>
              <a:gd name="connsiteY44" fmla="*/ 56479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88846 w 4609687"/>
              <a:gd name="connsiteY49" fmla="*/ 806631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118669 h 6248226"/>
              <a:gd name="connsiteX44" fmla="*/ 3144752 w 4609687"/>
              <a:gd name="connsiteY44" fmla="*/ 56479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504992 w 4609687"/>
              <a:gd name="connsiteY48" fmla="*/ 564798 h 6248226"/>
              <a:gd name="connsiteX49" fmla="*/ 3245617 w 4609687"/>
              <a:gd name="connsiteY49" fmla="*/ 744223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118669 h 6248226"/>
              <a:gd name="connsiteX44" fmla="*/ 3144752 w 4609687"/>
              <a:gd name="connsiteY44" fmla="*/ 56479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76173 w 4609687"/>
              <a:gd name="connsiteY48" fmla="*/ 486788 h 6248226"/>
              <a:gd name="connsiteX49" fmla="*/ 3245617 w 4609687"/>
              <a:gd name="connsiteY49" fmla="*/ 744223 h 6248226"/>
              <a:gd name="connsiteX50" fmla="*/ 2804517 w 4609687"/>
              <a:gd name="connsiteY50" fmla="*/ 1461367 h 6248226"/>
              <a:gd name="connsiteX51" fmla="*/ 3246367 w 4609687"/>
              <a:gd name="connsiteY51" fmla="*/ 1539939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118669 h 6248226"/>
              <a:gd name="connsiteX44" fmla="*/ 3144752 w 4609687"/>
              <a:gd name="connsiteY44" fmla="*/ 56479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76173 w 4609687"/>
              <a:gd name="connsiteY48" fmla="*/ 486788 h 6248226"/>
              <a:gd name="connsiteX49" fmla="*/ 3245617 w 4609687"/>
              <a:gd name="connsiteY49" fmla="*/ 744223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32816 w 4609687"/>
              <a:gd name="connsiteY52" fmla="*/ 1297292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118669 h 6248226"/>
              <a:gd name="connsiteX44" fmla="*/ 3144752 w 4609687"/>
              <a:gd name="connsiteY44" fmla="*/ 56479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76173 w 4609687"/>
              <a:gd name="connsiteY48" fmla="*/ 486788 h 6248226"/>
              <a:gd name="connsiteX49" fmla="*/ 3245617 w 4609687"/>
              <a:gd name="connsiteY49" fmla="*/ 744223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118669 h 6248226"/>
              <a:gd name="connsiteX44" fmla="*/ 3144752 w 4609687"/>
              <a:gd name="connsiteY44" fmla="*/ 56479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76173 w 4609687"/>
              <a:gd name="connsiteY48" fmla="*/ 486788 h 6248226"/>
              <a:gd name="connsiteX49" fmla="*/ 3245617 w 4609687"/>
              <a:gd name="connsiteY49" fmla="*/ 744223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064062 h 6248226"/>
              <a:gd name="connsiteX44" fmla="*/ 3144752 w 4609687"/>
              <a:gd name="connsiteY44" fmla="*/ 564798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76173 w 4609687"/>
              <a:gd name="connsiteY48" fmla="*/ 486788 h 6248226"/>
              <a:gd name="connsiteX49" fmla="*/ 3245617 w 4609687"/>
              <a:gd name="connsiteY49" fmla="*/ 744223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064062 h 6248226"/>
              <a:gd name="connsiteX44" fmla="*/ 3108728 w 4609687"/>
              <a:gd name="connsiteY44" fmla="*/ 502390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76173 w 4609687"/>
              <a:gd name="connsiteY48" fmla="*/ 486788 h 6248226"/>
              <a:gd name="connsiteX49" fmla="*/ 3245617 w 4609687"/>
              <a:gd name="connsiteY49" fmla="*/ 744223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064062 h 6248226"/>
              <a:gd name="connsiteX44" fmla="*/ 3108728 w 4609687"/>
              <a:gd name="connsiteY44" fmla="*/ 502390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76173 w 4609687"/>
              <a:gd name="connsiteY48" fmla="*/ 486788 h 6248226"/>
              <a:gd name="connsiteX49" fmla="*/ 3224003 w 4609687"/>
              <a:gd name="connsiteY49" fmla="*/ 658412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100045 w 4609687"/>
              <a:gd name="connsiteY42" fmla="*/ 1196678 h 6248226"/>
              <a:gd name="connsiteX43" fmla="*/ 2669229 w 4609687"/>
              <a:gd name="connsiteY43" fmla="*/ 1064062 h 6248226"/>
              <a:gd name="connsiteX44" fmla="*/ 3108728 w 4609687"/>
              <a:gd name="connsiteY44" fmla="*/ 502390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11329 w 4609687"/>
              <a:gd name="connsiteY48" fmla="*/ 424380 h 6248226"/>
              <a:gd name="connsiteX49" fmla="*/ 3224003 w 4609687"/>
              <a:gd name="connsiteY49" fmla="*/ 658412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244142 w 4609687"/>
              <a:gd name="connsiteY42" fmla="*/ 1110867 h 6248226"/>
              <a:gd name="connsiteX43" fmla="*/ 2669229 w 4609687"/>
              <a:gd name="connsiteY43" fmla="*/ 1064062 h 6248226"/>
              <a:gd name="connsiteX44" fmla="*/ 3108728 w 4609687"/>
              <a:gd name="connsiteY44" fmla="*/ 502390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11329 w 4609687"/>
              <a:gd name="connsiteY48" fmla="*/ 424380 h 6248226"/>
              <a:gd name="connsiteX49" fmla="*/ 3224003 w 4609687"/>
              <a:gd name="connsiteY49" fmla="*/ 658412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244142 w 4609687"/>
              <a:gd name="connsiteY42" fmla="*/ 1110867 h 6248226"/>
              <a:gd name="connsiteX43" fmla="*/ 2669229 w 4609687"/>
              <a:gd name="connsiteY43" fmla="*/ 1064062 h 6248226"/>
              <a:gd name="connsiteX44" fmla="*/ 3108728 w 4609687"/>
              <a:gd name="connsiteY44" fmla="*/ 502390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11329 w 4609687"/>
              <a:gd name="connsiteY48" fmla="*/ 424380 h 6248226"/>
              <a:gd name="connsiteX49" fmla="*/ 3224003 w 4609687"/>
              <a:gd name="connsiteY49" fmla="*/ 658412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244142 w 4609687"/>
              <a:gd name="connsiteY42" fmla="*/ 1110867 h 6248226"/>
              <a:gd name="connsiteX43" fmla="*/ 2669229 w 4609687"/>
              <a:gd name="connsiteY43" fmla="*/ 1064062 h 6248226"/>
              <a:gd name="connsiteX44" fmla="*/ 3108728 w 4609687"/>
              <a:gd name="connsiteY44" fmla="*/ 502390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11329 w 4609687"/>
              <a:gd name="connsiteY48" fmla="*/ 424380 h 6248226"/>
              <a:gd name="connsiteX49" fmla="*/ 3224003 w 4609687"/>
              <a:gd name="connsiteY49" fmla="*/ 658412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244142 w 4609687"/>
              <a:gd name="connsiteY42" fmla="*/ 1110867 h 6248226"/>
              <a:gd name="connsiteX43" fmla="*/ 2669229 w 4609687"/>
              <a:gd name="connsiteY43" fmla="*/ 1064062 h 6248226"/>
              <a:gd name="connsiteX44" fmla="*/ 3108728 w 4609687"/>
              <a:gd name="connsiteY44" fmla="*/ 502390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11329 w 4609687"/>
              <a:gd name="connsiteY48" fmla="*/ 424380 h 6248226"/>
              <a:gd name="connsiteX49" fmla="*/ 3224003 w 4609687"/>
              <a:gd name="connsiteY49" fmla="*/ 658412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  <a:gd name="connsiteX0" fmla="*/ 4067045 w 4609687"/>
              <a:gd name="connsiteY0" fmla="*/ 1249931 h 6248226"/>
              <a:gd name="connsiteX1" fmla="*/ 3804874 w 4609687"/>
              <a:gd name="connsiteY1" fmla="*/ 1690065 h 6248226"/>
              <a:gd name="connsiteX2" fmla="*/ 4020706 w 4609687"/>
              <a:gd name="connsiteY2" fmla="*/ 1978369 h 6248226"/>
              <a:gd name="connsiteX3" fmla="*/ 4106309 w 4609687"/>
              <a:gd name="connsiteY3" fmla="*/ 2385582 h 6248226"/>
              <a:gd name="connsiteX4" fmla="*/ 3799684 w 4609687"/>
              <a:gd name="connsiteY4" fmla="*/ 2665110 h 6248226"/>
              <a:gd name="connsiteX5" fmla="*/ 3218017 w 4609687"/>
              <a:gd name="connsiteY5" fmla="*/ 2976489 h 6248226"/>
              <a:gd name="connsiteX6" fmla="*/ 2598399 w 4609687"/>
              <a:gd name="connsiteY6" fmla="*/ 3218319 h 6248226"/>
              <a:gd name="connsiteX7" fmla="*/ 2396663 w 4609687"/>
              <a:gd name="connsiteY7" fmla="*/ 3655175 h 6248226"/>
              <a:gd name="connsiteX8" fmla="*/ 1935100 w 4609687"/>
              <a:gd name="connsiteY8" fmla="*/ 3985959 h 6248226"/>
              <a:gd name="connsiteX9" fmla="*/ 2762893 w 4609687"/>
              <a:gd name="connsiteY9" fmla="*/ 3895822 h 6248226"/>
              <a:gd name="connsiteX10" fmla="*/ 3584247 w 4609687"/>
              <a:gd name="connsiteY10" fmla="*/ 3653992 h 6248226"/>
              <a:gd name="connsiteX11" fmla="*/ 3937285 w 4609687"/>
              <a:gd name="connsiteY11" fmla="*/ 2983107 h 6248226"/>
              <a:gd name="connsiteX12" fmla="*/ 4304733 w 4609687"/>
              <a:gd name="connsiteY12" fmla="*/ 2850490 h 6248226"/>
              <a:gd name="connsiteX13" fmla="*/ 4592927 w 4609687"/>
              <a:gd name="connsiteY13" fmla="*/ 3045515 h 6248226"/>
              <a:gd name="connsiteX14" fmla="*/ 4487295 w 4609687"/>
              <a:gd name="connsiteY14" fmla="*/ 3452348 h 6248226"/>
              <a:gd name="connsiteX15" fmla="*/ 4473735 w 4609687"/>
              <a:gd name="connsiteY15" fmla="*/ 4333004 h 6248226"/>
              <a:gd name="connsiteX16" fmla="*/ 4218220 w 4609687"/>
              <a:gd name="connsiteY16" fmla="*/ 5197937 h 6248226"/>
              <a:gd name="connsiteX17" fmla="*/ 3546898 w 4609687"/>
              <a:gd name="connsiteY17" fmla="*/ 5858726 h 6248226"/>
              <a:gd name="connsiteX18" fmla="*/ 2875574 w 4609687"/>
              <a:gd name="connsiteY18" fmla="*/ 6101018 h 6248226"/>
              <a:gd name="connsiteX19" fmla="*/ 2177827 w 4609687"/>
              <a:gd name="connsiteY19" fmla="*/ 6197755 h 6248226"/>
              <a:gd name="connsiteX20" fmla="*/ 1865147 w 4609687"/>
              <a:gd name="connsiteY20" fmla="*/ 5641720 h 6248226"/>
              <a:gd name="connsiteX21" fmla="*/ 1518610 w 4609687"/>
              <a:gd name="connsiteY21" fmla="*/ 5406207 h 6248226"/>
              <a:gd name="connsiteX22" fmla="*/ 1327523 w 4609687"/>
              <a:gd name="connsiteY22" fmla="*/ 5499416 h 6248226"/>
              <a:gd name="connsiteX23" fmla="*/ 1205134 w 4609687"/>
              <a:gd name="connsiteY23" fmla="*/ 5820222 h 6248226"/>
              <a:gd name="connsiteX24" fmla="*/ 551518 w 4609687"/>
              <a:gd name="connsiteY24" fmla="*/ 5908684 h 6248226"/>
              <a:gd name="connsiteX25" fmla="*/ 388115 w 4609687"/>
              <a:gd name="connsiteY25" fmla="*/ 5731761 h 6248226"/>
              <a:gd name="connsiteX26" fmla="*/ 551519 w 4609687"/>
              <a:gd name="connsiteY26" fmla="*/ 5289451 h 6248226"/>
              <a:gd name="connsiteX27" fmla="*/ 143009 w 4609687"/>
              <a:gd name="connsiteY27" fmla="*/ 4935603 h 6248226"/>
              <a:gd name="connsiteX28" fmla="*/ 13808 w 4609687"/>
              <a:gd name="connsiteY28" fmla="*/ 4328714 h 6248226"/>
              <a:gd name="connsiteX29" fmla="*/ 1837130 w 4609687"/>
              <a:gd name="connsiteY29" fmla="*/ 3959109 h 6248226"/>
              <a:gd name="connsiteX30" fmla="*/ 1934326 w 4609687"/>
              <a:gd name="connsiteY30" fmla="*/ 3419893 h 6248226"/>
              <a:gd name="connsiteX31" fmla="*/ 2222102 w 4609687"/>
              <a:gd name="connsiteY31" fmla="*/ 2843283 h 6248226"/>
              <a:gd name="connsiteX32" fmla="*/ 2653767 w 4609687"/>
              <a:gd name="connsiteY32" fmla="*/ 2699131 h 6248226"/>
              <a:gd name="connsiteX33" fmla="*/ 3301264 w 4609687"/>
              <a:gd name="connsiteY33" fmla="*/ 2194598 h 6248226"/>
              <a:gd name="connsiteX34" fmla="*/ 3810574 w 4609687"/>
              <a:gd name="connsiteY34" fmla="*/ 2126702 h 6248226"/>
              <a:gd name="connsiteX35" fmla="*/ 3920259 w 4609687"/>
              <a:gd name="connsiteY35" fmla="*/ 2019584 h 6248226"/>
              <a:gd name="connsiteX36" fmla="*/ 3732929 w 4609687"/>
              <a:gd name="connsiteY36" fmla="*/ 1762140 h 6248226"/>
              <a:gd name="connsiteX37" fmla="*/ 3902212 w 4609687"/>
              <a:gd name="connsiteY37" fmla="*/ 1246196 h 6248226"/>
              <a:gd name="connsiteX38" fmla="*/ 3407404 w 4609687"/>
              <a:gd name="connsiteY38" fmla="*/ 1753965 h 6248226"/>
              <a:gd name="connsiteX39" fmla="*/ 2532337 w 4609687"/>
              <a:gd name="connsiteY39" fmla="*/ 1477515 h 6248226"/>
              <a:gd name="connsiteX40" fmla="*/ 1898309 w 4609687"/>
              <a:gd name="connsiteY40" fmla="*/ 1539923 h 6248226"/>
              <a:gd name="connsiteX41" fmla="*/ 1211269 w 4609687"/>
              <a:gd name="connsiteY41" fmla="*/ 1728761 h 6248226"/>
              <a:gd name="connsiteX42" fmla="*/ 2244142 w 4609687"/>
              <a:gd name="connsiteY42" fmla="*/ 1110867 h 6248226"/>
              <a:gd name="connsiteX43" fmla="*/ 2669229 w 4609687"/>
              <a:gd name="connsiteY43" fmla="*/ 1064062 h 6248226"/>
              <a:gd name="connsiteX44" fmla="*/ 3108728 w 4609687"/>
              <a:gd name="connsiteY44" fmla="*/ 502390 h 6248226"/>
              <a:gd name="connsiteX45" fmla="*/ 3468968 w 4609687"/>
              <a:gd name="connsiteY45" fmla="*/ 18731 h 6248226"/>
              <a:gd name="connsiteX46" fmla="*/ 3718025 w 4609687"/>
              <a:gd name="connsiteY46" fmla="*/ 245229 h 6248226"/>
              <a:gd name="connsiteX47" fmla="*/ 3951693 w 4609687"/>
              <a:gd name="connsiteY47" fmla="*/ 627208 h 6248226"/>
              <a:gd name="connsiteX48" fmla="*/ 3411329 w 4609687"/>
              <a:gd name="connsiteY48" fmla="*/ 424380 h 6248226"/>
              <a:gd name="connsiteX49" fmla="*/ 3224003 w 4609687"/>
              <a:gd name="connsiteY49" fmla="*/ 658412 h 6248226"/>
              <a:gd name="connsiteX50" fmla="*/ 2804517 w 4609687"/>
              <a:gd name="connsiteY50" fmla="*/ 1461367 h 6248226"/>
              <a:gd name="connsiteX51" fmla="*/ 3203138 w 4609687"/>
              <a:gd name="connsiteY51" fmla="*/ 1508735 h 6248226"/>
              <a:gd name="connsiteX52" fmla="*/ 3576046 w 4609687"/>
              <a:gd name="connsiteY52" fmla="*/ 1461113 h 6248226"/>
              <a:gd name="connsiteX53" fmla="*/ 3766775 w 4609687"/>
              <a:gd name="connsiteY53" fmla="*/ 1162840 h 624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09687" h="6248226">
                <a:moveTo>
                  <a:pt x="4067045" y="1249931"/>
                </a:moveTo>
                <a:cubicBezTo>
                  <a:pt x="3887223" y="1601430"/>
                  <a:pt x="3812597" y="1568659"/>
                  <a:pt x="3804874" y="1690065"/>
                </a:cubicBezTo>
                <a:cubicBezTo>
                  <a:pt x="3797151" y="1811471"/>
                  <a:pt x="3970467" y="1862450"/>
                  <a:pt x="4020706" y="1978369"/>
                </a:cubicBezTo>
                <a:cubicBezTo>
                  <a:pt x="4070945" y="2094289"/>
                  <a:pt x="4116728" y="2302329"/>
                  <a:pt x="4106309" y="2385582"/>
                </a:cubicBezTo>
                <a:cubicBezTo>
                  <a:pt x="4037729" y="2393568"/>
                  <a:pt x="3959264" y="2565172"/>
                  <a:pt x="3799684" y="2665110"/>
                </a:cubicBezTo>
                <a:cubicBezTo>
                  <a:pt x="3643229" y="2822102"/>
                  <a:pt x="3600830" y="2852560"/>
                  <a:pt x="3218017" y="2976489"/>
                </a:cubicBezTo>
                <a:cubicBezTo>
                  <a:pt x="2999791" y="3125898"/>
                  <a:pt x="2814620" y="3044873"/>
                  <a:pt x="2598399" y="3218319"/>
                </a:cubicBezTo>
                <a:cubicBezTo>
                  <a:pt x="2426683" y="3318432"/>
                  <a:pt x="2509614" y="3522034"/>
                  <a:pt x="2396663" y="3655175"/>
                </a:cubicBezTo>
                <a:cubicBezTo>
                  <a:pt x="2283712" y="3788316"/>
                  <a:pt x="1952115" y="3839238"/>
                  <a:pt x="1935100" y="3985959"/>
                </a:cubicBezTo>
                <a:cubicBezTo>
                  <a:pt x="2047773" y="4140482"/>
                  <a:pt x="2337527" y="3984757"/>
                  <a:pt x="2762893" y="3895822"/>
                </a:cubicBezTo>
                <a:cubicBezTo>
                  <a:pt x="3004128" y="3853496"/>
                  <a:pt x="3294445" y="3731805"/>
                  <a:pt x="3584247" y="3653992"/>
                </a:cubicBezTo>
                <a:cubicBezTo>
                  <a:pt x="3788384" y="3586384"/>
                  <a:pt x="3753154" y="3029716"/>
                  <a:pt x="3937285" y="2983107"/>
                </a:cubicBezTo>
                <a:lnTo>
                  <a:pt x="4304733" y="2850490"/>
                </a:lnTo>
                <a:cubicBezTo>
                  <a:pt x="4602534" y="2946703"/>
                  <a:pt x="4496862" y="2980507"/>
                  <a:pt x="4592927" y="3045515"/>
                </a:cubicBezTo>
                <a:cubicBezTo>
                  <a:pt x="4620952" y="3277141"/>
                  <a:pt x="4526374" y="3183160"/>
                  <a:pt x="4487295" y="3452348"/>
                </a:cubicBezTo>
                <a:cubicBezTo>
                  <a:pt x="4484114" y="3701313"/>
                  <a:pt x="4773166" y="3675557"/>
                  <a:pt x="4473735" y="4333004"/>
                </a:cubicBezTo>
                <a:cubicBezTo>
                  <a:pt x="4410241" y="4611087"/>
                  <a:pt x="4320141" y="4965678"/>
                  <a:pt x="4218220" y="5197937"/>
                </a:cubicBezTo>
                <a:cubicBezTo>
                  <a:pt x="4034927" y="5617421"/>
                  <a:pt x="3915784" y="5427773"/>
                  <a:pt x="3546898" y="5858726"/>
                </a:cubicBezTo>
                <a:cubicBezTo>
                  <a:pt x="3338381" y="5968857"/>
                  <a:pt x="3324137" y="6112429"/>
                  <a:pt x="2875574" y="6101018"/>
                </a:cubicBezTo>
                <a:cubicBezTo>
                  <a:pt x="2528729" y="6144675"/>
                  <a:pt x="2356403" y="6338548"/>
                  <a:pt x="2177827" y="6197755"/>
                </a:cubicBezTo>
                <a:cubicBezTo>
                  <a:pt x="1989777" y="6048112"/>
                  <a:pt x="2035462" y="5967033"/>
                  <a:pt x="1865147" y="5641720"/>
                </a:cubicBezTo>
                <a:cubicBezTo>
                  <a:pt x="1628734" y="5556780"/>
                  <a:pt x="1608214" y="5429924"/>
                  <a:pt x="1518610" y="5406207"/>
                </a:cubicBezTo>
                <a:cubicBezTo>
                  <a:pt x="1429006" y="5382490"/>
                  <a:pt x="1379769" y="5430414"/>
                  <a:pt x="1327523" y="5499416"/>
                </a:cubicBezTo>
                <a:cubicBezTo>
                  <a:pt x="1275277" y="5568419"/>
                  <a:pt x="1334468" y="5752011"/>
                  <a:pt x="1205134" y="5820222"/>
                </a:cubicBezTo>
                <a:cubicBezTo>
                  <a:pt x="1075800" y="5888433"/>
                  <a:pt x="687688" y="5923427"/>
                  <a:pt x="551518" y="5908684"/>
                </a:cubicBezTo>
                <a:cubicBezTo>
                  <a:pt x="415348" y="5893941"/>
                  <a:pt x="388115" y="5834966"/>
                  <a:pt x="388115" y="5731761"/>
                </a:cubicBezTo>
                <a:cubicBezTo>
                  <a:pt x="388115" y="5628556"/>
                  <a:pt x="592370" y="5422144"/>
                  <a:pt x="551519" y="5289451"/>
                </a:cubicBezTo>
                <a:cubicBezTo>
                  <a:pt x="510668" y="5156758"/>
                  <a:pt x="231464" y="5128675"/>
                  <a:pt x="143009" y="4935603"/>
                </a:cubicBezTo>
                <a:cubicBezTo>
                  <a:pt x="56135" y="4635253"/>
                  <a:pt x="-35398" y="4427111"/>
                  <a:pt x="13808" y="4328714"/>
                </a:cubicBezTo>
                <a:cubicBezTo>
                  <a:pt x="76251" y="4277039"/>
                  <a:pt x="1571700" y="4091219"/>
                  <a:pt x="1837130" y="3959109"/>
                </a:cubicBezTo>
                <a:cubicBezTo>
                  <a:pt x="1989264" y="3651608"/>
                  <a:pt x="1911357" y="3682523"/>
                  <a:pt x="1934326" y="3419893"/>
                </a:cubicBezTo>
                <a:cubicBezTo>
                  <a:pt x="1923078" y="3186306"/>
                  <a:pt x="2102195" y="2963410"/>
                  <a:pt x="2222102" y="2843283"/>
                </a:cubicBezTo>
                <a:cubicBezTo>
                  <a:pt x="2522944" y="2688802"/>
                  <a:pt x="2447845" y="2700221"/>
                  <a:pt x="2653767" y="2699131"/>
                </a:cubicBezTo>
                <a:cubicBezTo>
                  <a:pt x="2833627" y="2591017"/>
                  <a:pt x="3111116" y="2358438"/>
                  <a:pt x="3301264" y="2194598"/>
                </a:cubicBezTo>
                <a:cubicBezTo>
                  <a:pt x="3532160" y="2159317"/>
                  <a:pt x="3735820" y="2164094"/>
                  <a:pt x="3810574" y="2126702"/>
                </a:cubicBezTo>
                <a:cubicBezTo>
                  <a:pt x="3927529" y="2061239"/>
                  <a:pt x="3886900" y="2133966"/>
                  <a:pt x="3920259" y="2019584"/>
                </a:cubicBezTo>
                <a:cubicBezTo>
                  <a:pt x="3908268" y="1947508"/>
                  <a:pt x="3740687" y="1896181"/>
                  <a:pt x="3732929" y="1762140"/>
                </a:cubicBezTo>
                <a:cubicBezTo>
                  <a:pt x="3627160" y="1647597"/>
                  <a:pt x="3987756" y="1258257"/>
                  <a:pt x="3902212" y="1246196"/>
                </a:cubicBezTo>
                <a:cubicBezTo>
                  <a:pt x="3757383" y="1234135"/>
                  <a:pt x="3635717" y="1715412"/>
                  <a:pt x="3407404" y="1753965"/>
                </a:cubicBezTo>
                <a:cubicBezTo>
                  <a:pt x="3179092" y="1792518"/>
                  <a:pt x="2719009" y="1614602"/>
                  <a:pt x="2532337" y="1477515"/>
                </a:cubicBezTo>
                <a:cubicBezTo>
                  <a:pt x="2345530" y="1520350"/>
                  <a:pt x="2096872" y="1492848"/>
                  <a:pt x="1898309" y="1539923"/>
                </a:cubicBezTo>
                <a:cubicBezTo>
                  <a:pt x="1654634" y="1584327"/>
                  <a:pt x="1246092" y="1824974"/>
                  <a:pt x="1211269" y="1728761"/>
                </a:cubicBezTo>
                <a:cubicBezTo>
                  <a:pt x="1198061" y="1577943"/>
                  <a:pt x="2102017" y="1411474"/>
                  <a:pt x="2244142" y="1110867"/>
                </a:cubicBezTo>
                <a:cubicBezTo>
                  <a:pt x="2501546" y="1044290"/>
                  <a:pt x="2455485" y="1105667"/>
                  <a:pt x="2669229" y="1064062"/>
                </a:cubicBezTo>
                <a:cubicBezTo>
                  <a:pt x="2882974" y="936646"/>
                  <a:pt x="2920201" y="746821"/>
                  <a:pt x="3108728" y="502390"/>
                </a:cubicBezTo>
                <a:cubicBezTo>
                  <a:pt x="3254026" y="242357"/>
                  <a:pt x="3363816" y="123999"/>
                  <a:pt x="3468968" y="18731"/>
                </a:cubicBezTo>
                <a:cubicBezTo>
                  <a:pt x="3574120" y="-63134"/>
                  <a:pt x="3637571" y="143816"/>
                  <a:pt x="3718025" y="245229"/>
                </a:cubicBezTo>
                <a:cubicBezTo>
                  <a:pt x="3798479" y="346642"/>
                  <a:pt x="4042436" y="536242"/>
                  <a:pt x="3951693" y="627208"/>
                </a:cubicBezTo>
                <a:cubicBezTo>
                  <a:pt x="3781697" y="811786"/>
                  <a:pt x="3536213" y="371073"/>
                  <a:pt x="3411329" y="424380"/>
                </a:cubicBezTo>
                <a:cubicBezTo>
                  <a:pt x="3286445" y="477687"/>
                  <a:pt x="3334744" y="494682"/>
                  <a:pt x="3224003" y="658412"/>
                </a:cubicBezTo>
                <a:cubicBezTo>
                  <a:pt x="3084442" y="845545"/>
                  <a:pt x="2807994" y="1319647"/>
                  <a:pt x="2804517" y="1461367"/>
                </a:cubicBezTo>
                <a:cubicBezTo>
                  <a:pt x="2801040" y="1603087"/>
                  <a:pt x="3026024" y="1540783"/>
                  <a:pt x="3203138" y="1508735"/>
                </a:cubicBezTo>
                <a:cubicBezTo>
                  <a:pt x="3399592" y="1429899"/>
                  <a:pt x="3480120" y="1509164"/>
                  <a:pt x="3576046" y="1461113"/>
                </a:cubicBezTo>
                <a:lnTo>
                  <a:pt x="3766775" y="116284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Frihåndsform 12"/>
          <p:cNvSpPr/>
          <p:nvPr/>
        </p:nvSpPr>
        <p:spPr>
          <a:xfrm>
            <a:off x="6418144" y="1517067"/>
            <a:ext cx="648736" cy="645657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6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11460</TotalTime>
  <Words>17</Words>
  <Application>Microsoft Office PowerPoint</Application>
  <PresentationFormat>Skjermfremvisning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Kjetil</cp:lastModifiedBy>
  <cp:revision>74</cp:revision>
  <cp:lastPrinted>2019-11-29T08:46:03Z</cp:lastPrinted>
  <dcterms:created xsi:type="dcterms:W3CDTF">2012-12-02T20:15:51Z</dcterms:created>
  <dcterms:modified xsi:type="dcterms:W3CDTF">2021-03-02T22:01:27Z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a0f81f-715f-405e-b89d-b0efe031cb6b_Enabled">
    <vt:lpwstr>True</vt:lpwstr>
  </property>
  <property fmtid="{D5CDD505-2E9C-101B-9397-08002B2CF9AE}" pid="3" name="MSIP_Label_e8a0f81f-715f-405e-b89d-b0efe031cb6b_SiteId">
    <vt:lpwstr>2c761b06-a790-48db-a98d-b4035cf6f800</vt:lpwstr>
  </property>
  <property fmtid="{D5CDD505-2E9C-101B-9397-08002B2CF9AE}" pid="4" name="MSIP_Label_e8a0f81f-715f-405e-b89d-b0efe031cb6b_Owner">
    <vt:lpwstr>kjetil.hallen@snn.no</vt:lpwstr>
  </property>
  <property fmtid="{D5CDD505-2E9C-101B-9397-08002B2CF9AE}" pid="5" name="MSIP_Label_e8a0f81f-715f-405e-b89d-b0efe031cb6b_SetDate">
    <vt:lpwstr>2020-02-05T14:38:29.4509289Z</vt:lpwstr>
  </property>
  <property fmtid="{D5CDD505-2E9C-101B-9397-08002B2CF9AE}" pid="6" name="MSIP_Label_e8a0f81f-715f-405e-b89d-b0efe031cb6b_Name">
    <vt:lpwstr>Å P E N</vt:lpwstr>
  </property>
  <property fmtid="{D5CDD505-2E9C-101B-9397-08002B2CF9AE}" pid="7" name="MSIP_Label_e8a0f81f-715f-405e-b89d-b0efe031cb6b_Application">
    <vt:lpwstr>Microsoft Azure Information Protection</vt:lpwstr>
  </property>
  <property fmtid="{D5CDD505-2E9C-101B-9397-08002B2CF9AE}" pid="8" name="MSIP_Label_e8a0f81f-715f-405e-b89d-b0efe031cb6b_ActionId">
    <vt:lpwstr>76a290b5-7d93-4d2d-97fb-d54f6e686821</vt:lpwstr>
  </property>
  <property fmtid="{D5CDD505-2E9C-101B-9397-08002B2CF9AE}" pid="9" name="MSIP_Label_e8a0f81f-715f-405e-b89d-b0efe031cb6b_Extended_MSFT_Method">
    <vt:lpwstr>Manual</vt:lpwstr>
  </property>
  <property fmtid="{D5CDD505-2E9C-101B-9397-08002B2CF9AE}" pid="10" name="Sensitivity">
    <vt:lpwstr>Å P E N</vt:lpwstr>
  </property>
</Properties>
</file>