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3" r:id="rId3"/>
    <p:sldId id="279" r:id="rId4"/>
    <p:sldId id="296" r:id="rId5"/>
    <p:sldId id="295" r:id="rId6"/>
    <p:sldId id="283" r:id="rId7"/>
    <p:sldId id="284" r:id="rId8"/>
    <p:sldId id="280" r:id="rId9"/>
  </p:sldIdLst>
  <p:sldSz cx="9144000" cy="6858000" type="screen4x3"/>
  <p:notesSz cx="6797675" cy="987266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1E8-E296-498D-9D93-AED74D6CD25D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79E9-06B0-4CC3-88C3-D5B13CAA96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97F1-B53D-4A0C-9F1A-282031BD58EC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7010-3BB6-4BE8-9249-BEB3BC937F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4FA-656A-4D7F-A7A8-9EA4953CC62F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DEC3-A9D2-4C9A-B7BE-F7F7BCDE1A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5936-64DD-400E-AFE8-1570680F3867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8F12-EEF9-43D0-A6D4-4BAFF672EE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D704-9F72-454A-87B9-10E5819EB6A4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7E22-F7A0-4B02-8916-60C8DB1963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AFFB-F438-4FF3-A59E-659EFCC9B62D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0A18-6934-4FB4-B90D-B42E6355F8A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28CB-981A-4B14-B75E-2BB42B7083BB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E25C-4D5C-4A3D-85B7-802FCC16DA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6B-3C7D-44F5-86A9-8B8D18B51C44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1E4A-02C0-4EC0-AF46-7E4B120DE1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C46A-6266-4BB8-AEA5-76C5C832C286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329-634D-4579-9E1E-458363D600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4F2B-74A8-4252-8937-1036417431EC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34F6-B8C8-455C-B03A-FBA2BA49FD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202A-BBA5-4F55-9C89-AC186A9D07A7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44A7-6153-4E2C-A22C-A4A5CFF5D9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7685D-5BB4-4D10-AA62-F748EF0C4814}" type="datetimeFigureOut">
              <a:rPr lang="nb-NO"/>
              <a:pPr>
                <a:defRPr/>
              </a:pPr>
              <a:t>27.02.2021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FF39-7FE6-4CDE-935B-2FE8704113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 l="30077" t="22438" r="14861" b="11610"/>
          <a:stretch>
            <a:fillRect/>
          </a:stretch>
        </p:blipFill>
        <p:spPr bwMode="auto">
          <a:xfrm>
            <a:off x="827088" y="1052513"/>
            <a:ext cx="6481762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6585439" y="1635032"/>
            <a:ext cx="553549" cy="177650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32353 w 623420"/>
              <a:gd name="connsiteY4" fmla="*/ 1439594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372203 w 563270"/>
              <a:gd name="connsiteY4" fmla="*/ 1439594 h 1749677"/>
              <a:gd name="connsiteX5" fmla="*/ 0 w 563270"/>
              <a:gd name="connsiteY5" fmla="*/ 1749677 h 1749677"/>
              <a:gd name="connsiteX0" fmla="*/ 3133 w 554545"/>
              <a:gd name="connsiteY0" fmla="*/ 0 h 1854178"/>
              <a:gd name="connsiteX1" fmla="*/ 342404 w 554545"/>
              <a:gd name="connsiteY1" fmla="*/ 615821 h 1854178"/>
              <a:gd name="connsiteX2" fmla="*/ 474078 w 554545"/>
              <a:gd name="connsiteY2" fmla="*/ 893799 h 1854178"/>
              <a:gd name="connsiteX3" fmla="*/ 554545 w 554545"/>
              <a:gd name="connsiteY3" fmla="*/ 1113255 h 1854178"/>
              <a:gd name="connsiteX4" fmla="*/ 363478 w 554545"/>
              <a:gd name="connsiteY4" fmla="*/ 1439594 h 1854178"/>
              <a:gd name="connsiteX5" fmla="*/ 0 w 554545"/>
              <a:gd name="connsiteY5" fmla="*/ 1854178 h 1854178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0 w 554545"/>
              <a:gd name="connsiteY4" fmla="*/ 1776485 h 177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45" h="1776485">
                <a:moveTo>
                  <a:pt x="27082" y="0"/>
                </a:moveTo>
                <a:lnTo>
                  <a:pt x="342404" y="538128"/>
                </a:lnTo>
                <a:lnTo>
                  <a:pt x="474078" y="816106"/>
                </a:lnTo>
                <a:cubicBezTo>
                  <a:pt x="500900" y="889258"/>
                  <a:pt x="545685" y="926551"/>
                  <a:pt x="554545" y="1035562"/>
                </a:cubicBezTo>
                <a:cubicBezTo>
                  <a:pt x="475532" y="1195625"/>
                  <a:pt x="115530" y="1622126"/>
                  <a:pt x="0" y="177648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6451973" y="1629339"/>
            <a:ext cx="503381" cy="1560228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4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5572"/>
              <a:gd name="connsiteY0" fmla="*/ 0 h 1713104"/>
              <a:gd name="connsiteX1" fmla="*/ 261720 w 715572"/>
              <a:gd name="connsiteY1" fmla="*/ 72009 h 1713104"/>
              <a:gd name="connsiteX2" fmla="*/ 409651 w 715572"/>
              <a:gd name="connsiteY2" fmla="*/ 286640 h 1713104"/>
              <a:gd name="connsiteX3" fmla="*/ 621769 w 715572"/>
              <a:gd name="connsiteY3" fmla="*/ 719615 h 1713104"/>
              <a:gd name="connsiteX4" fmla="*/ 693808 w 715572"/>
              <a:gd name="connsiteY4" fmla="*/ 935663 h 1713104"/>
              <a:gd name="connsiteX5" fmla="*/ 680314 w 715572"/>
              <a:gd name="connsiteY5" fmla="*/ 1149834 h 1713104"/>
              <a:gd name="connsiteX6" fmla="*/ 621792 w 715572"/>
              <a:gd name="connsiteY6" fmla="*/ 1259562 h 1713104"/>
              <a:gd name="connsiteX7" fmla="*/ 343814 w 715572"/>
              <a:gd name="connsiteY7" fmla="*/ 1566800 h 1713104"/>
              <a:gd name="connsiteX8" fmla="*/ 80467 w 715572"/>
              <a:gd name="connsiteY8" fmla="*/ 1676528 h 1713104"/>
              <a:gd name="connsiteX9" fmla="*/ 0 w 715572"/>
              <a:gd name="connsiteY9" fmla="*/ 1713104 h 1713104"/>
              <a:gd name="connsiteX10" fmla="*/ 0 w 715572"/>
              <a:gd name="connsiteY10" fmla="*/ 1713104 h 1713104"/>
              <a:gd name="connsiteX0" fmla="*/ 144281 w 742149"/>
              <a:gd name="connsiteY0" fmla="*/ 0 h 1727840"/>
              <a:gd name="connsiteX1" fmla="*/ 288297 w 742149"/>
              <a:gd name="connsiteY1" fmla="*/ 72009 h 1727840"/>
              <a:gd name="connsiteX2" fmla="*/ 436228 w 742149"/>
              <a:gd name="connsiteY2" fmla="*/ 286640 h 1727840"/>
              <a:gd name="connsiteX3" fmla="*/ 648346 w 742149"/>
              <a:gd name="connsiteY3" fmla="*/ 719615 h 1727840"/>
              <a:gd name="connsiteX4" fmla="*/ 720385 w 742149"/>
              <a:gd name="connsiteY4" fmla="*/ 935663 h 1727840"/>
              <a:gd name="connsiteX5" fmla="*/ 706891 w 742149"/>
              <a:gd name="connsiteY5" fmla="*/ 1149834 h 1727840"/>
              <a:gd name="connsiteX6" fmla="*/ 648369 w 742149"/>
              <a:gd name="connsiteY6" fmla="*/ 1259562 h 1727840"/>
              <a:gd name="connsiteX7" fmla="*/ 370391 w 742149"/>
              <a:gd name="connsiteY7" fmla="*/ 1566800 h 1727840"/>
              <a:gd name="connsiteX8" fmla="*/ 107044 w 742149"/>
              <a:gd name="connsiteY8" fmla="*/ 1676528 h 1727840"/>
              <a:gd name="connsiteX9" fmla="*/ 26577 w 742149"/>
              <a:gd name="connsiteY9" fmla="*/ 1713104 h 1727840"/>
              <a:gd name="connsiteX10" fmla="*/ 0 w 742149"/>
              <a:gd name="connsiteY10" fmla="*/ 1727840 h 1727840"/>
              <a:gd name="connsiteX0" fmla="*/ 288297 w 727478"/>
              <a:gd name="connsiteY0" fmla="*/ 0 h 1655831"/>
              <a:gd name="connsiteX1" fmla="*/ 436228 w 727478"/>
              <a:gd name="connsiteY1" fmla="*/ 214631 h 1655831"/>
              <a:gd name="connsiteX2" fmla="*/ 648346 w 727478"/>
              <a:gd name="connsiteY2" fmla="*/ 647606 h 1655831"/>
              <a:gd name="connsiteX3" fmla="*/ 720385 w 727478"/>
              <a:gd name="connsiteY3" fmla="*/ 863654 h 1655831"/>
              <a:gd name="connsiteX4" fmla="*/ 706891 w 727478"/>
              <a:gd name="connsiteY4" fmla="*/ 1077825 h 1655831"/>
              <a:gd name="connsiteX5" fmla="*/ 648369 w 727478"/>
              <a:gd name="connsiteY5" fmla="*/ 1187553 h 1655831"/>
              <a:gd name="connsiteX6" fmla="*/ 370391 w 727478"/>
              <a:gd name="connsiteY6" fmla="*/ 1494791 h 1655831"/>
              <a:gd name="connsiteX7" fmla="*/ 107044 w 727478"/>
              <a:gd name="connsiteY7" fmla="*/ 1604519 h 1655831"/>
              <a:gd name="connsiteX8" fmla="*/ 26577 w 727478"/>
              <a:gd name="connsiteY8" fmla="*/ 1641095 h 1655831"/>
              <a:gd name="connsiteX9" fmla="*/ 0 w 727478"/>
              <a:gd name="connsiteY9" fmla="*/ 1655831 h 1655831"/>
              <a:gd name="connsiteX0" fmla="*/ 288297 w 727478"/>
              <a:gd name="connsiteY0" fmla="*/ 0 h 1655831"/>
              <a:gd name="connsiteX1" fmla="*/ 436228 w 727478"/>
              <a:gd name="connsiteY1" fmla="*/ 214631 h 1655831"/>
              <a:gd name="connsiteX2" fmla="*/ 648346 w 727478"/>
              <a:gd name="connsiteY2" fmla="*/ 647606 h 1655831"/>
              <a:gd name="connsiteX3" fmla="*/ 720385 w 727478"/>
              <a:gd name="connsiteY3" fmla="*/ 863654 h 1655831"/>
              <a:gd name="connsiteX4" fmla="*/ 706891 w 727478"/>
              <a:gd name="connsiteY4" fmla="*/ 1077825 h 1655831"/>
              <a:gd name="connsiteX5" fmla="*/ 648369 w 727478"/>
              <a:gd name="connsiteY5" fmla="*/ 1187553 h 1655831"/>
              <a:gd name="connsiteX6" fmla="*/ 370391 w 727478"/>
              <a:gd name="connsiteY6" fmla="*/ 1494791 h 1655831"/>
              <a:gd name="connsiteX7" fmla="*/ 26577 w 727478"/>
              <a:gd name="connsiteY7" fmla="*/ 1641095 h 1655831"/>
              <a:gd name="connsiteX8" fmla="*/ 0 w 727478"/>
              <a:gd name="connsiteY8" fmla="*/ 1655831 h 1655831"/>
              <a:gd name="connsiteX0" fmla="*/ 261720 w 700901"/>
              <a:gd name="connsiteY0" fmla="*/ 0 h 1641095"/>
              <a:gd name="connsiteX1" fmla="*/ 409651 w 700901"/>
              <a:gd name="connsiteY1" fmla="*/ 214631 h 1641095"/>
              <a:gd name="connsiteX2" fmla="*/ 621769 w 700901"/>
              <a:gd name="connsiteY2" fmla="*/ 647606 h 1641095"/>
              <a:gd name="connsiteX3" fmla="*/ 693808 w 700901"/>
              <a:gd name="connsiteY3" fmla="*/ 863654 h 1641095"/>
              <a:gd name="connsiteX4" fmla="*/ 680314 w 700901"/>
              <a:gd name="connsiteY4" fmla="*/ 1077825 h 1641095"/>
              <a:gd name="connsiteX5" fmla="*/ 621792 w 700901"/>
              <a:gd name="connsiteY5" fmla="*/ 1187553 h 1641095"/>
              <a:gd name="connsiteX6" fmla="*/ 343814 w 700901"/>
              <a:gd name="connsiteY6" fmla="*/ 1494791 h 1641095"/>
              <a:gd name="connsiteX7" fmla="*/ 0 w 700901"/>
              <a:gd name="connsiteY7" fmla="*/ 1641095 h 1641095"/>
              <a:gd name="connsiteX0" fmla="*/ 64413 w 503594"/>
              <a:gd name="connsiteY0" fmla="*/ 0 h 1560403"/>
              <a:gd name="connsiteX1" fmla="*/ 212344 w 503594"/>
              <a:gd name="connsiteY1" fmla="*/ 214631 h 1560403"/>
              <a:gd name="connsiteX2" fmla="*/ 424462 w 503594"/>
              <a:gd name="connsiteY2" fmla="*/ 647606 h 1560403"/>
              <a:gd name="connsiteX3" fmla="*/ 496501 w 503594"/>
              <a:gd name="connsiteY3" fmla="*/ 863654 h 1560403"/>
              <a:gd name="connsiteX4" fmla="*/ 483007 w 503594"/>
              <a:gd name="connsiteY4" fmla="*/ 1077825 h 1560403"/>
              <a:gd name="connsiteX5" fmla="*/ 424485 w 503594"/>
              <a:gd name="connsiteY5" fmla="*/ 1187553 h 1560403"/>
              <a:gd name="connsiteX6" fmla="*/ 146507 w 503594"/>
              <a:gd name="connsiteY6" fmla="*/ 1494791 h 1560403"/>
              <a:gd name="connsiteX7" fmla="*/ 0 w 503594"/>
              <a:gd name="connsiteY7" fmla="*/ 1560403 h 1560403"/>
              <a:gd name="connsiteX0" fmla="*/ 64413 w 503594"/>
              <a:gd name="connsiteY0" fmla="*/ 0 h 1560403"/>
              <a:gd name="connsiteX1" fmla="*/ 212344 w 503594"/>
              <a:gd name="connsiteY1" fmla="*/ 214631 h 1560403"/>
              <a:gd name="connsiteX2" fmla="*/ 424462 w 503594"/>
              <a:gd name="connsiteY2" fmla="*/ 647606 h 1560403"/>
              <a:gd name="connsiteX3" fmla="*/ 496501 w 503594"/>
              <a:gd name="connsiteY3" fmla="*/ 863654 h 1560403"/>
              <a:gd name="connsiteX4" fmla="*/ 483007 w 503594"/>
              <a:gd name="connsiteY4" fmla="*/ 1077825 h 1560403"/>
              <a:gd name="connsiteX5" fmla="*/ 424485 w 503594"/>
              <a:gd name="connsiteY5" fmla="*/ 1187553 h 1560403"/>
              <a:gd name="connsiteX6" fmla="*/ 146507 w 503594"/>
              <a:gd name="connsiteY6" fmla="*/ 1458928 h 1560403"/>
              <a:gd name="connsiteX7" fmla="*/ 0 w 503594"/>
              <a:gd name="connsiteY7" fmla="*/ 1560403 h 156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594" h="1560403">
                <a:moveTo>
                  <a:pt x="64413" y="0"/>
                </a:moveTo>
                <a:lnTo>
                  <a:pt x="212344" y="214631"/>
                </a:lnTo>
                <a:lnTo>
                  <a:pt x="424462" y="647606"/>
                </a:lnTo>
                <a:cubicBezTo>
                  <a:pt x="459815" y="755776"/>
                  <a:pt x="486744" y="791951"/>
                  <a:pt x="496501" y="863654"/>
                </a:cubicBezTo>
                <a:cubicBezTo>
                  <a:pt x="518265" y="923354"/>
                  <a:pt x="483003" y="1023842"/>
                  <a:pt x="483007" y="1077825"/>
                </a:cubicBezTo>
                <a:lnTo>
                  <a:pt x="424485" y="1187553"/>
                </a:lnTo>
                <a:lnTo>
                  <a:pt x="146507" y="1458928"/>
                </a:lnTo>
                <a:lnTo>
                  <a:pt x="0" y="1560403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078" name="TekstSylinder 7"/>
          <p:cNvSpPr txBox="1">
            <a:spLocks noChangeArrowheads="1"/>
          </p:cNvSpPr>
          <p:nvPr/>
        </p:nvSpPr>
        <p:spPr bwMode="auto">
          <a:xfrm>
            <a:off x="2690813" y="260350"/>
            <a:ext cx="17315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0,8 km</a:t>
            </a:r>
          </a:p>
        </p:txBody>
      </p:sp>
      <p:cxnSp>
        <p:nvCxnSpPr>
          <p:cNvPr id="9" name="Rett linje 8"/>
          <p:cNvCxnSpPr/>
          <p:nvPr/>
        </p:nvCxnSpPr>
        <p:spPr>
          <a:xfrm flipH="1" flipV="1">
            <a:off x="6541034" y="3391828"/>
            <a:ext cx="119198" cy="54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kstSylinder 9"/>
          <p:cNvSpPr txBox="1">
            <a:spLocks noChangeArrowheads="1"/>
          </p:cNvSpPr>
          <p:nvPr/>
        </p:nvSpPr>
        <p:spPr bwMode="auto">
          <a:xfrm>
            <a:off x="6600031" y="3296447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12" name="Rett linje 11"/>
          <p:cNvCxnSpPr/>
          <p:nvPr/>
        </p:nvCxnSpPr>
        <p:spPr>
          <a:xfrm>
            <a:off x="6449137" y="3465535"/>
            <a:ext cx="128399" cy="64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kstSylinder 12"/>
          <p:cNvSpPr txBox="1">
            <a:spLocks noChangeArrowheads="1"/>
          </p:cNvSpPr>
          <p:nvPr/>
        </p:nvSpPr>
        <p:spPr bwMode="auto">
          <a:xfrm>
            <a:off x="6444208" y="3573016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15" name="Pil høyre 14"/>
          <p:cNvSpPr/>
          <p:nvPr/>
        </p:nvSpPr>
        <p:spPr>
          <a:xfrm rot="8827298">
            <a:off x="6205538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084" name="TekstSylinder 15"/>
          <p:cNvSpPr txBox="1">
            <a:spLocks noChangeArrowheads="1"/>
          </p:cNvSpPr>
          <p:nvPr/>
        </p:nvSpPr>
        <p:spPr bwMode="auto">
          <a:xfrm>
            <a:off x="5292725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17" name="Frihåndsform 16"/>
          <p:cNvSpPr/>
          <p:nvPr/>
        </p:nvSpPr>
        <p:spPr>
          <a:xfrm>
            <a:off x="6497957" y="1522496"/>
            <a:ext cx="144144" cy="159871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  <a:gd name="connsiteX0" fmla="*/ 0 w 74964"/>
              <a:gd name="connsiteY0" fmla="*/ 28265 h 28265"/>
              <a:gd name="connsiteX1" fmla="*/ 2036 w 74964"/>
              <a:gd name="connsiteY1" fmla="*/ 0 h 28265"/>
              <a:gd name="connsiteX2" fmla="*/ 24476 w 74964"/>
              <a:gd name="connsiteY2" fmla="*/ 0 h 28265"/>
              <a:gd name="connsiteX3" fmla="*/ 69354 w 74964"/>
              <a:gd name="connsiteY3" fmla="*/ 22439 h 28265"/>
              <a:gd name="connsiteX4" fmla="*/ 74964 w 74964"/>
              <a:gd name="connsiteY4" fmla="*/ 22439 h 2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4" h="28265">
                <a:moveTo>
                  <a:pt x="0" y="28265"/>
                </a:moveTo>
                <a:lnTo>
                  <a:pt x="2036" y="0"/>
                </a:lnTo>
                <a:lnTo>
                  <a:pt x="24476" y="0"/>
                </a:lnTo>
                <a:lnTo>
                  <a:pt x="69354" y="22439"/>
                </a:lnTo>
                <a:lnTo>
                  <a:pt x="74964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Frihåndsform 13"/>
          <p:cNvSpPr/>
          <p:nvPr/>
        </p:nvSpPr>
        <p:spPr>
          <a:xfrm>
            <a:off x="6227658" y="3177406"/>
            <a:ext cx="267966" cy="721122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575553 w 935746"/>
              <a:gd name="connsiteY4" fmla="*/ 157142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665601 w 665601"/>
              <a:gd name="connsiteY0" fmla="*/ 94414 h 632330"/>
              <a:gd name="connsiteX1" fmla="*/ 593594 w 665601"/>
              <a:gd name="connsiteY1" fmla="*/ 238430 h 632330"/>
              <a:gd name="connsiteX2" fmla="*/ 377353 w 665601"/>
              <a:gd name="connsiteY2" fmla="*/ 599302 h 632330"/>
              <a:gd name="connsiteX3" fmla="*/ 233464 w 665601"/>
              <a:gd name="connsiteY3" fmla="*/ 428678 h 632330"/>
              <a:gd name="connsiteX4" fmla="*/ 305408 w 665601"/>
              <a:gd name="connsiteY4" fmla="*/ 157142 h 632330"/>
              <a:gd name="connsiteX5" fmla="*/ 17632 w 665601"/>
              <a:gd name="connsiteY5" fmla="*/ 94769 h 632330"/>
              <a:gd name="connsiteX6" fmla="*/ 411198 w 665601"/>
              <a:gd name="connsiteY6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157142 h 632330"/>
              <a:gd name="connsiteX5" fmla="*/ 549447 w 803850"/>
              <a:gd name="connsiteY5" fmla="*/ 0 h 632330"/>
              <a:gd name="connsiteX0" fmla="*/ 887785 w 887785"/>
              <a:gd name="connsiteY0" fmla="*/ 94414 h 632330"/>
              <a:gd name="connsiteX1" fmla="*/ 815778 w 887785"/>
              <a:gd name="connsiteY1" fmla="*/ 238430 h 632330"/>
              <a:gd name="connsiteX2" fmla="*/ 599537 w 887785"/>
              <a:gd name="connsiteY2" fmla="*/ 599302 h 632330"/>
              <a:gd name="connsiteX3" fmla="*/ 95926 w 887785"/>
              <a:gd name="connsiteY3" fmla="*/ 496563 h 632330"/>
              <a:gd name="connsiteX4" fmla="*/ 23983 w 887785"/>
              <a:gd name="connsiteY4" fmla="*/ 157142 h 632330"/>
              <a:gd name="connsiteX5" fmla="*/ 633382 w 887785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225026 h 632330"/>
              <a:gd name="connsiteX5" fmla="*/ 549447 w 803850"/>
              <a:gd name="connsiteY5" fmla="*/ 0 h 632330"/>
              <a:gd name="connsiteX0" fmla="*/ 588016 w 588016"/>
              <a:gd name="connsiteY0" fmla="*/ 94414 h 632330"/>
              <a:gd name="connsiteX1" fmla="*/ 516009 w 588016"/>
              <a:gd name="connsiteY1" fmla="*/ 238430 h 632330"/>
              <a:gd name="connsiteX2" fmla="*/ 299768 w 588016"/>
              <a:gd name="connsiteY2" fmla="*/ 599302 h 632330"/>
              <a:gd name="connsiteX3" fmla="*/ 11991 w 588016"/>
              <a:gd name="connsiteY3" fmla="*/ 496563 h 632330"/>
              <a:gd name="connsiteX4" fmla="*/ 227823 w 588016"/>
              <a:gd name="connsiteY4" fmla="*/ 225026 h 632330"/>
              <a:gd name="connsiteX5" fmla="*/ 333613 w 588016"/>
              <a:gd name="connsiteY5" fmla="*/ 0 h 632330"/>
              <a:gd name="connsiteX0" fmla="*/ 588016 w 588016"/>
              <a:gd name="connsiteY0" fmla="*/ 94414 h 597475"/>
              <a:gd name="connsiteX1" fmla="*/ 516009 w 588016"/>
              <a:gd name="connsiteY1" fmla="*/ 238430 h 597475"/>
              <a:gd name="connsiteX2" fmla="*/ 299767 w 588016"/>
              <a:gd name="connsiteY2" fmla="*/ 564447 h 597475"/>
              <a:gd name="connsiteX3" fmla="*/ 11991 w 588016"/>
              <a:gd name="connsiteY3" fmla="*/ 496563 h 597475"/>
              <a:gd name="connsiteX4" fmla="*/ 227823 w 588016"/>
              <a:gd name="connsiteY4" fmla="*/ 225026 h 597475"/>
              <a:gd name="connsiteX5" fmla="*/ 333613 w 588016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670009 w 670009"/>
              <a:gd name="connsiteY0" fmla="*/ 73040 h 576101"/>
              <a:gd name="connsiteX1" fmla="*/ 598002 w 670009"/>
              <a:gd name="connsiteY1" fmla="*/ 217056 h 576101"/>
              <a:gd name="connsiteX2" fmla="*/ 381760 w 670009"/>
              <a:gd name="connsiteY2" fmla="*/ 543073 h 576101"/>
              <a:gd name="connsiteX3" fmla="*/ 93984 w 670009"/>
              <a:gd name="connsiteY3" fmla="*/ 475189 h 576101"/>
              <a:gd name="connsiteX4" fmla="*/ 381760 w 670009"/>
              <a:gd name="connsiteY4" fmla="*/ 135768 h 576101"/>
              <a:gd name="connsiteX5" fmla="*/ 22039 w 670009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359721 w 576025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287776 w 576025"/>
              <a:gd name="connsiteY5" fmla="*/ 0 h 576101"/>
              <a:gd name="connsiteX0" fmla="*/ 588016 w 588016"/>
              <a:gd name="connsiteY0" fmla="*/ 73040 h 576101"/>
              <a:gd name="connsiteX1" fmla="*/ 516009 w 588016"/>
              <a:gd name="connsiteY1" fmla="*/ 217056 h 576101"/>
              <a:gd name="connsiteX2" fmla="*/ 299767 w 588016"/>
              <a:gd name="connsiteY2" fmla="*/ 543073 h 576101"/>
              <a:gd name="connsiteX3" fmla="*/ 11991 w 588016"/>
              <a:gd name="connsiteY3" fmla="*/ 475189 h 576101"/>
              <a:gd name="connsiteX4" fmla="*/ 227823 w 588016"/>
              <a:gd name="connsiteY4" fmla="*/ 203652 h 576101"/>
              <a:gd name="connsiteX5" fmla="*/ 299767 w 588016"/>
              <a:gd name="connsiteY5" fmla="*/ 0 h 576101"/>
              <a:gd name="connsiteX0" fmla="*/ 489663 w 504665"/>
              <a:gd name="connsiteY0" fmla="*/ 56620 h 554385"/>
              <a:gd name="connsiteX1" fmla="*/ 504665 w 504665"/>
              <a:gd name="connsiteY1" fmla="*/ 217056 h 554385"/>
              <a:gd name="connsiteX2" fmla="*/ 288423 w 504665"/>
              <a:gd name="connsiteY2" fmla="*/ 543073 h 554385"/>
              <a:gd name="connsiteX3" fmla="*/ 647 w 504665"/>
              <a:gd name="connsiteY3" fmla="*/ 475189 h 554385"/>
              <a:gd name="connsiteX4" fmla="*/ 216479 w 504665"/>
              <a:gd name="connsiteY4" fmla="*/ 203652 h 554385"/>
              <a:gd name="connsiteX5" fmla="*/ 288423 w 504665"/>
              <a:gd name="connsiteY5" fmla="*/ 0 h 554385"/>
              <a:gd name="connsiteX0" fmla="*/ 489663 w 489663"/>
              <a:gd name="connsiteY0" fmla="*/ 56620 h 554385"/>
              <a:gd name="connsiteX1" fmla="*/ 426358 w 489663"/>
              <a:gd name="connsiteY1" fmla="*/ 225266 h 554385"/>
              <a:gd name="connsiteX2" fmla="*/ 288423 w 489663"/>
              <a:gd name="connsiteY2" fmla="*/ 543073 h 554385"/>
              <a:gd name="connsiteX3" fmla="*/ 647 w 489663"/>
              <a:gd name="connsiteY3" fmla="*/ 475189 h 554385"/>
              <a:gd name="connsiteX4" fmla="*/ 216479 w 489663"/>
              <a:gd name="connsiteY4" fmla="*/ 203652 h 554385"/>
              <a:gd name="connsiteX5" fmla="*/ 288423 w 489663"/>
              <a:gd name="connsiteY5" fmla="*/ 0 h 554385"/>
              <a:gd name="connsiteX0" fmla="*/ 490365 w 490365"/>
              <a:gd name="connsiteY0" fmla="*/ 56620 h 554385"/>
              <a:gd name="connsiteX1" fmla="*/ 427060 w 490365"/>
              <a:gd name="connsiteY1" fmla="*/ 225266 h 554385"/>
              <a:gd name="connsiteX2" fmla="*/ 289125 w 490365"/>
              <a:gd name="connsiteY2" fmla="*/ 543073 h 554385"/>
              <a:gd name="connsiteX3" fmla="*/ 1349 w 490365"/>
              <a:gd name="connsiteY3" fmla="*/ 475189 h 554385"/>
              <a:gd name="connsiteX4" fmla="*/ 191078 w 490365"/>
              <a:gd name="connsiteY4" fmla="*/ 203652 h 554385"/>
              <a:gd name="connsiteX5" fmla="*/ 289125 w 490365"/>
              <a:gd name="connsiteY5" fmla="*/ 0 h 554385"/>
              <a:gd name="connsiteX0" fmla="*/ 310749 w 310749"/>
              <a:gd name="connsiteY0" fmla="*/ 56620 h 545019"/>
              <a:gd name="connsiteX1" fmla="*/ 247444 w 310749"/>
              <a:gd name="connsiteY1" fmla="*/ 225266 h 545019"/>
              <a:gd name="connsiteX2" fmla="*/ 109509 w 310749"/>
              <a:gd name="connsiteY2" fmla="*/ 543073 h 545019"/>
              <a:gd name="connsiteX3" fmla="*/ 230672 w 310749"/>
              <a:gd name="connsiteY3" fmla="*/ 122167 h 545019"/>
              <a:gd name="connsiteX4" fmla="*/ 11462 w 310749"/>
              <a:gd name="connsiteY4" fmla="*/ 203652 h 545019"/>
              <a:gd name="connsiteX5" fmla="*/ 109509 w 310749"/>
              <a:gd name="connsiteY5" fmla="*/ 0 h 545019"/>
              <a:gd name="connsiteX0" fmla="*/ 299287 w 299287"/>
              <a:gd name="connsiteY0" fmla="*/ 56620 h 545019"/>
              <a:gd name="connsiteX1" fmla="*/ 235982 w 299287"/>
              <a:gd name="connsiteY1" fmla="*/ 225266 h 545019"/>
              <a:gd name="connsiteX2" fmla="*/ 98047 w 299287"/>
              <a:gd name="connsiteY2" fmla="*/ 543073 h 545019"/>
              <a:gd name="connsiteX3" fmla="*/ 219210 w 299287"/>
              <a:gd name="connsiteY3" fmla="*/ 122167 h 545019"/>
              <a:gd name="connsiteX4" fmla="*/ 105195 w 299287"/>
              <a:gd name="connsiteY4" fmla="*/ 178871 h 545019"/>
              <a:gd name="connsiteX5" fmla="*/ 0 w 299287"/>
              <a:gd name="connsiteY5" fmla="*/ 203652 h 545019"/>
              <a:gd name="connsiteX6" fmla="*/ 98047 w 299287"/>
              <a:gd name="connsiteY6" fmla="*/ 0 h 545019"/>
              <a:gd name="connsiteX0" fmla="*/ 383969 w 383969"/>
              <a:gd name="connsiteY0" fmla="*/ 56620 h 544833"/>
              <a:gd name="connsiteX1" fmla="*/ 320664 w 383969"/>
              <a:gd name="connsiteY1" fmla="*/ 225266 h 544833"/>
              <a:gd name="connsiteX2" fmla="*/ 182729 w 383969"/>
              <a:gd name="connsiteY2" fmla="*/ 543073 h 544833"/>
              <a:gd name="connsiteX3" fmla="*/ 303892 w 383969"/>
              <a:gd name="connsiteY3" fmla="*/ 122167 h 544833"/>
              <a:gd name="connsiteX4" fmla="*/ 7159 w 383969"/>
              <a:gd name="connsiteY4" fmla="*/ 474425 h 544833"/>
              <a:gd name="connsiteX5" fmla="*/ 84682 w 383969"/>
              <a:gd name="connsiteY5" fmla="*/ 203652 h 544833"/>
              <a:gd name="connsiteX6" fmla="*/ 182729 w 383969"/>
              <a:gd name="connsiteY6" fmla="*/ 0 h 544833"/>
              <a:gd name="connsiteX0" fmla="*/ 436174 w 436174"/>
              <a:gd name="connsiteY0" fmla="*/ 89459 h 544833"/>
              <a:gd name="connsiteX1" fmla="*/ 320664 w 436174"/>
              <a:gd name="connsiteY1" fmla="*/ 225266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407673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10072 w 410072"/>
              <a:gd name="connsiteY0" fmla="*/ 56620 h 544833"/>
              <a:gd name="connsiteX1" fmla="*/ 346767 w 410072"/>
              <a:gd name="connsiteY1" fmla="*/ 274525 h 544833"/>
              <a:gd name="connsiteX2" fmla="*/ 182729 w 410072"/>
              <a:gd name="connsiteY2" fmla="*/ 543073 h 544833"/>
              <a:gd name="connsiteX3" fmla="*/ 303892 w 410072"/>
              <a:gd name="connsiteY3" fmla="*/ 122167 h 544833"/>
              <a:gd name="connsiteX4" fmla="*/ 7159 w 410072"/>
              <a:gd name="connsiteY4" fmla="*/ 474425 h 544833"/>
              <a:gd name="connsiteX5" fmla="*/ 84682 w 410072"/>
              <a:gd name="connsiteY5" fmla="*/ 203652 h 544833"/>
              <a:gd name="connsiteX6" fmla="*/ 182729 w 410072"/>
              <a:gd name="connsiteY6" fmla="*/ 0 h 544833"/>
              <a:gd name="connsiteX0" fmla="*/ 479679 w 479679"/>
              <a:gd name="connsiteY0" fmla="*/ 40201 h 544833"/>
              <a:gd name="connsiteX1" fmla="*/ 346767 w 479679"/>
              <a:gd name="connsiteY1" fmla="*/ 274525 h 544833"/>
              <a:gd name="connsiteX2" fmla="*/ 182729 w 479679"/>
              <a:gd name="connsiteY2" fmla="*/ 543073 h 544833"/>
              <a:gd name="connsiteX3" fmla="*/ 303892 w 479679"/>
              <a:gd name="connsiteY3" fmla="*/ 122167 h 544833"/>
              <a:gd name="connsiteX4" fmla="*/ 7159 w 479679"/>
              <a:gd name="connsiteY4" fmla="*/ 474425 h 544833"/>
              <a:gd name="connsiteX5" fmla="*/ 84682 w 479679"/>
              <a:gd name="connsiteY5" fmla="*/ 203652 h 544833"/>
              <a:gd name="connsiteX6" fmla="*/ 182729 w 479679"/>
              <a:gd name="connsiteY6" fmla="*/ 0 h 544833"/>
              <a:gd name="connsiteX0" fmla="*/ 462277 w 462277"/>
              <a:gd name="connsiteY0" fmla="*/ 89460 h 544833"/>
              <a:gd name="connsiteX1" fmla="*/ 346767 w 462277"/>
              <a:gd name="connsiteY1" fmla="*/ 274525 h 544833"/>
              <a:gd name="connsiteX2" fmla="*/ 182729 w 462277"/>
              <a:gd name="connsiteY2" fmla="*/ 543073 h 544833"/>
              <a:gd name="connsiteX3" fmla="*/ 303892 w 462277"/>
              <a:gd name="connsiteY3" fmla="*/ 122167 h 544833"/>
              <a:gd name="connsiteX4" fmla="*/ 7159 w 462277"/>
              <a:gd name="connsiteY4" fmla="*/ 474425 h 544833"/>
              <a:gd name="connsiteX5" fmla="*/ 84682 w 462277"/>
              <a:gd name="connsiteY5" fmla="*/ 203652 h 544833"/>
              <a:gd name="connsiteX6" fmla="*/ 182729 w 462277"/>
              <a:gd name="connsiteY6" fmla="*/ 0 h 544833"/>
              <a:gd name="connsiteX0" fmla="*/ 436174 w 436174"/>
              <a:gd name="connsiteY0" fmla="*/ 13050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79677 w 479677"/>
              <a:gd name="connsiteY0" fmla="*/ 204398 h 544833"/>
              <a:gd name="connsiteX1" fmla="*/ 346767 w 479677"/>
              <a:gd name="connsiteY1" fmla="*/ 27452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242987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5001"/>
              <a:gd name="connsiteX1" fmla="*/ 364169 w 479677"/>
              <a:gd name="connsiteY1" fmla="*/ 307365 h 545001"/>
              <a:gd name="connsiteX2" fmla="*/ 182729 w 479677"/>
              <a:gd name="connsiteY2" fmla="*/ 543073 h 545001"/>
              <a:gd name="connsiteX3" fmla="*/ 242987 w 479677"/>
              <a:gd name="connsiteY3" fmla="*/ 122167 h 545001"/>
              <a:gd name="connsiteX4" fmla="*/ 7159 w 479677"/>
              <a:gd name="connsiteY4" fmla="*/ 474425 h 545001"/>
              <a:gd name="connsiteX5" fmla="*/ 84682 w 479677"/>
              <a:gd name="connsiteY5" fmla="*/ 203652 h 545001"/>
              <a:gd name="connsiteX6" fmla="*/ 182729 w 479677"/>
              <a:gd name="connsiteY6" fmla="*/ 0 h 545001"/>
              <a:gd name="connsiteX0" fmla="*/ 479677 w 479677"/>
              <a:gd name="connsiteY0" fmla="*/ 204398 h 544964"/>
              <a:gd name="connsiteX1" fmla="*/ 364169 w 479677"/>
              <a:gd name="connsiteY1" fmla="*/ 307365 h 544964"/>
              <a:gd name="connsiteX2" fmla="*/ 182729 w 479677"/>
              <a:gd name="connsiteY2" fmla="*/ 543073 h 544964"/>
              <a:gd name="connsiteX3" fmla="*/ 321294 w 479677"/>
              <a:gd name="connsiteY3" fmla="*/ 113957 h 544964"/>
              <a:gd name="connsiteX4" fmla="*/ 7159 w 479677"/>
              <a:gd name="connsiteY4" fmla="*/ 474425 h 544964"/>
              <a:gd name="connsiteX5" fmla="*/ 84682 w 479677"/>
              <a:gd name="connsiteY5" fmla="*/ 203652 h 544964"/>
              <a:gd name="connsiteX6" fmla="*/ 182729 w 479677"/>
              <a:gd name="connsiteY6" fmla="*/ 0 h 544964"/>
              <a:gd name="connsiteX0" fmla="*/ 418771 w 418771"/>
              <a:gd name="connsiteY0" fmla="*/ 237237 h 544964"/>
              <a:gd name="connsiteX1" fmla="*/ 364169 w 418771"/>
              <a:gd name="connsiteY1" fmla="*/ 307365 h 544964"/>
              <a:gd name="connsiteX2" fmla="*/ 182729 w 418771"/>
              <a:gd name="connsiteY2" fmla="*/ 543073 h 544964"/>
              <a:gd name="connsiteX3" fmla="*/ 321294 w 418771"/>
              <a:gd name="connsiteY3" fmla="*/ 113957 h 544964"/>
              <a:gd name="connsiteX4" fmla="*/ 7159 w 418771"/>
              <a:gd name="connsiteY4" fmla="*/ 474425 h 544964"/>
              <a:gd name="connsiteX5" fmla="*/ 84682 w 418771"/>
              <a:gd name="connsiteY5" fmla="*/ 203652 h 544964"/>
              <a:gd name="connsiteX6" fmla="*/ 182729 w 418771"/>
              <a:gd name="connsiteY6" fmla="*/ 0 h 544964"/>
              <a:gd name="connsiteX0" fmla="*/ 418771 w 418771"/>
              <a:gd name="connsiteY0" fmla="*/ 237237 h 545117"/>
              <a:gd name="connsiteX1" fmla="*/ 364169 w 418771"/>
              <a:gd name="connsiteY1" fmla="*/ 307365 h 545117"/>
              <a:gd name="connsiteX2" fmla="*/ 182729 w 418771"/>
              <a:gd name="connsiteY2" fmla="*/ 543073 h 545117"/>
              <a:gd name="connsiteX3" fmla="*/ 321294 w 418771"/>
              <a:gd name="connsiteY3" fmla="*/ 113957 h 545117"/>
              <a:gd name="connsiteX4" fmla="*/ 7159 w 418771"/>
              <a:gd name="connsiteY4" fmla="*/ 474425 h 545117"/>
              <a:gd name="connsiteX5" fmla="*/ 84682 w 418771"/>
              <a:gd name="connsiteY5" fmla="*/ 203652 h 545117"/>
              <a:gd name="connsiteX6" fmla="*/ 182729 w 418771"/>
              <a:gd name="connsiteY6" fmla="*/ 0 h 545117"/>
              <a:gd name="connsiteX0" fmla="*/ 418771 w 418771"/>
              <a:gd name="connsiteY0" fmla="*/ 237237 h 544833"/>
              <a:gd name="connsiteX1" fmla="*/ 364169 w 418771"/>
              <a:gd name="connsiteY1" fmla="*/ 307365 h 544833"/>
              <a:gd name="connsiteX2" fmla="*/ 182729 w 418771"/>
              <a:gd name="connsiteY2" fmla="*/ 543073 h 544833"/>
              <a:gd name="connsiteX3" fmla="*/ 321294 w 418771"/>
              <a:gd name="connsiteY3" fmla="*/ 113957 h 544833"/>
              <a:gd name="connsiteX4" fmla="*/ 7159 w 418771"/>
              <a:gd name="connsiteY4" fmla="*/ 474425 h 544833"/>
              <a:gd name="connsiteX5" fmla="*/ 84682 w 418771"/>
              <a:gd name="connsiteY5" fmla="*/ 203652 h 544833"/>
              <a:gd name="connsiteX6" fmla="*/ 182729 w 418771"/>
              <a:gd name="connsiteY6" fmla="*/ 0 h 544833"/>
              <a:gd name="connsiteX0" fmla="*/ 435381 w 435381"/>
              <a:gd name="connsiteY0" fmla="*/ 237237 h 544793"/>
              <a:gd name="connsiteX1" fmla="*/ 380779 w 435381"/>
              <a:gd name="connsiteY1" fmla="*/ 307365 h 544793"/>
              <a:gd name="connsiteX2" fmla="*/ 199339 w 435381"/>
              <a:gd name="connsiteY2" fmla="*/ 543073 h 544793"/>
              <a:gd name="connsiteX3" fmla="*/ 337904 w 435381"/>
              <a:gd name="connsiteY3" fmla="*/ 113957 h 544793"/>
              <a:gd name="connsiteX4" fmla="*/ 6367 w 435381"/>
              <a:gd name="connsiteY4" fmla="*/ 490845 h 544793"/>
              <a:gd name="connsiteX5" fmla="*/ 101292 w 435381"/>
              <a:gd name="connsiteY5" fmla="*/ 203652 h 544793"/>
              <a:gd name="connsiteX6" fmla="*/ 199339 w 435381"/>
              <a:gd name="connsiteY6" fmla="*/ 0 h 544793"/>
              <a:gd name="connsiteX0" fmla="*/ 446711 w 446711"/>
              <a:gd name="connsiteY0" fmla="*/ 237237 h 544793"/>
              <a:gd name="connsiteX1" fmla="*/ 392109 w 446711"/>
              <a:gd name="connsiteY1" fmla="*/ 307365 h 544793"/>
              <a:gd name="connsiteX2" fmla="*/ 210669 w 446711"/>
              <a:gd name="connsiteY2" fmla="*/ 543073 h 544793"/>
              <a:gd name="connsiteX3" fmla="*/ 349234 w 446711"/>
              <a:gd name="connsiteY3" fmla="*/ 113957 h 544793"/>
              <a:gd name="connsiteX4" fmla="*/ 17697 w 446711"/>
              <a:gd name="connsiteY4" fmla="*/ 490845 h 544793"/>
              <a:gd name="connsiteX5" fmla="*/ 112622 w 446711"/>
              <a:gd name="connsiteY5" fmla="*/ 203652 h 544793"/>
              <a:gd name="connsiteX6" fmla="*/ 210669 w 446711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899"/>
              <a:gd name="connsiteX1" fmla="*/ 398523 w 453125"/>
              <a:gd name="connsiteY1" fmla="*/ 307365 h 544899"/>
              <a:gd name="connsiteX2" fmla="*/ 217083 w 453125"/>
              <a:gd name="connsiteY2" fmla="*/ 543073 h 544899"/>
              <a:gd name="connsiteX3" fmla="*/ 355648 w 453125"/>
              <a:gd name="connsiteY3" fmla="*/ 113957 h 544899"/>
              <a:gd name="connsiteX4" fmla="*/ 24111 w 453125"/>
              <a:gd name="connsiteY4" fmla="*/ 490845 h 544899"/>
              <a:gd name="connsiteX5" fmla="*/ 119036 w 453125"/>
              <a:gd name="connsiteY5" fmla="*/ 203652 h 544899"/>
              <a:gd name="connsiteX6" fmla="*/ 217083 w 453125"/>
              <a:gd name="connsiteY6" fmla="*/ 0 h 544899"/>
              <a:gd name="connsiteX0" fmla="*/ 453125 w 453125"/>
              <a:gd name="connsiteY0" fmla="*/ 237237 h 544877"/>
              <a:gd name="connsiteX1" fmla="*/ 398523 w 453125"/>
              <a:gd name="connsiteY1" fmla="*/ 307365 h 544877"/>
              <a:gd name="connsiteX2" fmla="*/ 217083 w 453125"/>
              <a:gd name="connsiteY2" fmla="*/ 543073 h 544877"/>
              <a:gd name="connsiteX3" fmla="*/ 355648 w 453125"/>
              <a:gd name="connsiteY3" fmla="*/ 113957 h 544877"/>
              <a:gd name="connsiteX4" fmla="*/ 24111 w 453125"/>
              <a:gd name="connsiteY4" fmla="*/ 490845 h 544877"/>
              <a:gd name="connsiteX5" fmla="*/ 119036 w 453125"/>
              <a:gd name="connsiteY5" fmla="*/ 203652 h 544877"/>
              <a:gd name="connsiteX6" fmla="*/ 217083 w 453125"/>
              <a:gd name="connsiteY6" fmla="*/ 0 h 544877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217083 w 453125"/>
              <a:gd name="connsiteY1" fmla="*/ 543073 h 543073"/>
              <a:gd name="connsiteX2" fmla="*/ 355648 w 453125"/>
              <a:gd name="connsiteY2" fmla="*/ 113957 h 543073"/>
              <a:gd name="connsiteX3" fmla="*/ 24111 w 453125"/>
              <a:gd name="connsiteY3" fmla="*/ 490845 h 543073"/>
              <a:gd name="connsiteX4" fmla="*/ 119036 w 453125"/>
              <a:gd name="connsiteY4" fmla="*/ 203652 h 543073"/>
              <a:gd name="connsiteX5" fmla="*/ 217083 w 453125"/>
              <a:gd name="connsiteY5" fmla="*/ 0 h 543073"/>
              <a:gd name="connsiteX0" fmla="*/ 482980 w 482980"/>
              <a:gd name="connsiteY0" fmla="*/ 197797 h 543073"/>
              <a:gd name="connsiteX1" fmla="*/ 217083 w 482980"/>
              <a:gd name="connsiteY1" fmla="*/ 543073 h 543073"/>
              <a:gd name="connsiteX2" fmla="*/ 355648 w 482980"/>
              <a:gd name="connsiteY2" fmla="*/ 113957 h 543073"/>
              <a:gd name="connsiteX3" fmla="*/ 24111 w 482980"/>
              <a:gd name="connsiteY3" fmla="*/ 490845 h 543073"/>
              <a:gd name="connsiteX4" fmla="*/ 119036 w 482980"/>
              <a:gd name="connsiteY4" fmla="*/ 203652 h 543073"/>
              <a:gd name="connsiteX5" fmla="*/ 217083 w 482980"/>
              <a:gd name="connsiteY5" fmla="*/ 0 h 543073"/>
              <a:gd name="connsiteX0" fmla="*/ 482980 w 482980"/>
              <a:gd name="connsiteY0" fmla="*/ 197797 h 667330"/>
              <a:gd name="connsiteX1" fmla="*/ 250005 w 482980"/>
              <a:gd name="connsiteY1" fmla="*/ 667330 h 667330"/>
              <a:gd name="connsiteX2" fmla="*/ 355648 w 482980"/>
              <a:gd name="connsiteY2" fmla="*/ 113957 h 667330"/>
              <a:gd name="connsiteX3" fmla="*/ 24111 w 482980"/>
              <a:gd name="connsiteY3" fmla="*/ 490845 h 667330"/>
              <a:gd name="connsiteX4" fmla="*/ 119036 w 482980"/>
              <a:gd name="connsiteY4" fmla="*/ 203652 h 667330"/>
              <a:gd name="connsiteX5" fmla="*/ 217083 w 482980"/>
              <a:gd name="connsiteY5" fmla="*/ 0 h 667330"/>
              <a:gd name="connsiteX0" fmla="*/ 482980 w 482980"/>
              <a:gd name="connsiteY0" fmla="*/ 197797 h 676805"/>
              <a:gd name="connsiteX1" fmla="*/ 363550 w 482980"/>
              <a:gd name="connsiteY1" fmla="*/ 444468 h 676805"/>
              <a:gd name="connsiteX2" fmla="*/ 250005 w 482980"/>
              <a:gd name="connsiteY2" fmla="*/ 667330 h 676805"/>
              <a:gd name="connsiteX3" fmla="*/ 355648 w 482980"/>
              <a:gd name="connsiteY3" fmla="*/ 113957 h 676805"/>
              <a:gd name="connsiteX4" fmla="*/ 24111 w 482980"/>
              <a:gd name="connsiteY4" fmla="*/ 490845 h 676805"/>
              <a:gd name="connsiteX5" fmla="*/ 119036 w 482980"/>
              <a:gd name="connsiteY5" fmla="*/ 203652 h 676805"/>
              <a:gd name="connsiteX6" fmla="*/ 217083 w 482980"/>
              <a:gd name="connsiteY6" fmla="*/ 0 h 676805"/>
              <a:gd name="connsiteX0" fmla="*/ 482980 w 482980"/>
              <a:gd name="connsiteY0" fmla="*/ 197797 h 679025"/>
              <a:gd name="connsiteX1" fmla="*/ 338858 w 482980"/>
              <a:gd name="connsiteY1" fmla="*/ 491064 h 679025"/>
              <a:gd name="connsiteX2" fmla="*/ 250005 w 482980"/>
              <a:gd name="connsiteY2" fmla="*/ 667330 h 679025"/>
              <a:gd name="connsiteX3" fmla="*/ 355648 w 482980"/>
              <a:gd name="connsiteY3" fmla="*/ 113957 h 679025"/>
              <a:gd name="connsiteX4" fmla="*/ 24111 w 482980"/>
              <a:gd name="connsiteY4" fmla="*/ 490845 h 679025"/>
              <a:gd name="connsiteX5" fmla="*/ 119036 w 482980"/>
              <a:gd name="connsiteY5" fmla="*/ 203652 h 679025"/>
              <a:gd name="connsiteX6" fmla="*/ 217083 w 482980"/>
              <a:gd name="connsiteY6" fmla="*/ 0 h 679025"/>
              <a:gd name="connsiteX0" fmla="*/ 482980 w 482980"/>
              <a:gd name="connsiteY0" fmla="*/ 197797 h 679025"/>
              <a:gd name="connsiteX1" fmla="*/ 338858 w 482980"/>
              <a:gd name="connsiteY1" fmla="*/ 491064 h 679025"/>
              <a:gd name="connsiteX2" fmla="*/ 274697 w 482980"/>
              <a:gd name="connsiteY2" fmla="*/ 667330 h 679025"/>
              <a:gd name="connsiteX3" fmla="*/ 355648 w 482980"/>
              <a:gd name="connsiteY3" fmla="*/ 113957 h 679025"/>
              <a:gd name="connsiteX4" fmla="*/ 24111 w 482980"/>
              <a:gd name="connsiteY4" fmla="*/ 490845 h 679025"/>
              <a:gd name="connsiteX5" fmla="*/ 119036 w 482980"/>
              <a:gd name="connsiteY5" fmla="*/ 203652 h 679025"/>
              <a:gd name="connsiteX6" fmla="*/ 217083 w 482980"/>
              <a:gd name="connsiteY6" fmla="*/ 0 h 679025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55648 w 482980"/>
              <a:gd name="connsiteY3" fmla="*/ 113957 h 667330"/>
              <a:gd name="connsiteX4" fmla="*/ 24111 w 482980"/>
              <a:gd name="connsiteY4" fmla="*/ 490845 h 667330"/>
              <a:gd name="connsiteX5" fmla="*/ 119036 w 482980"/>
              <a:gd name="connsiteY5" fmla="*/ 203652 h 667330"/>
              <a:gd name="connsiteX6" fmla="*/ 217083 w 482980"/>
              <a:gd name="connsiteY6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4111 w 482980"/>
              <a:gd name="connsiteY4" fmla="*/ 490845 h 667330"/>
              <a:gd name="connsiteX5" fmla="*/ 119036 w 482980"/>
              <a:gd name="connsiteY5" fmla="*/ 203652 h 667330"/>
              <a:gd name="connsiteX6" fmla="*/ 217083 w 482980"/>
              <a:gd name="connsiteY6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23631 w 482980"/>
              <a:gd name="connsiteY4" fmla="*/ 227018 h 667330"/>
              <a:gd name="connsiteX5" fmla="*/ 24111 w 482980"/>
              <a:gd name="connsiteY5" fmla="*/ 490845 h 667330"/>
              <a:gd name="connsiteX6" fmla="*/ 119036 w 482980"/>
              <a:gd name="connsiteY6" fmla="*/ 203652 h 667330"/>
              <a:gd name="connsiteX7" fmla="*/ 217083 w 482980"/>
              <a:gd name="connsiteY7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31862 w 482980"/>
              <a:gd name="connsiteY4" fmla="*/ 164890 h 667330"/>
              <a:gd name="connsiteX5" fmla="*/ 24111 w 482980"/>
              <a:gd name="connsiteY5" fmla="*/ 490845 h 667330"/>
              <a:gd name="connsiteX6" fmla="*/ 119036 w 482980"/>
              <a:gd name="connsiteY6" fmla="*/ 203652 h 667330"/>
              <a:gd name="connsiteX7" fmla="*/ 217083 w 482980"/>
              <a:gd name="connsiteY7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15401 w 482980"/>
              <a:gd name="connsiteY4" fmla="*/ 157123 h 667330"/>
              <a:gd name="connsiteX5" fmla="*/ 24111 w 482980"/>
              <a:gd name="connsiteY5" fmla="*/ 490845 h 667330"/>
              <a:gd name="connsiteX6" fmla="*/ 119036 w 482980"/>
              <a:gd name="connsiteY6" fmla="*/ 203652 h 667330"/>
              <a:gd name="connsiteX7" fmla="*/ 217083 w 482980"/>
              <a:gd name="connsiteY7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15401 w 482980"/>
              <a:gd name="connsiteY4" fmla="*/ 157123 h 667330"/>
              <a:gd name="connsiteX5" fmla="*/ 24111 w 482980"/>
              <a:gd name="connsiteY5" fmla="*/ 490845 h 667330"/>
              <a:gd name="connsiteX6" fmla="*/ 119036 w 482980"/>
              <a:gd name="connsiteY6" fmla="*/ 203652 h 667330"/>
              <a:gd name="connsiteX7" fmla="*/ 217083 w 482980"/>
              <a:gd name="connsiteY7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215401 w 482980"/>
              <a:gd name="connsiteY3" fmla="*/ 157123 h 667330"/>
              <a:gd name="connsiteX4" fmla="*/ 24111 w 482980"/>
              <a:gd name="connsiteY4" fmla="*/ 490845 h 667330"/>
              <a:gd name="connsiteX5" fmla="*/ 119036 w 482980"/>
              <a:gd name="connsiteY5" fmla="*/ 203652 h 667330"/>
              <a:gd name="connsiteX6" fmla="*/ 217083 w 482980"/>
              <a:gd name="connsiteY6" fmla="*/ 0 h 667330"/>
              <a:gd name="connsiteX0" fmla="*/ 482980 w 482980"/>
              <a:gd name="connsiteY0" fmla="*/ 197797 h 671428"/>
              <a:gd name="connsiteX1" fmla="*/ 338858 w 482980"/>
              <a:gd name="connsiteY1" fmla="*/ 491064 h 671428"/>
              <a:gd name="connsiteX2" fmla="*/ 274697 w 482980"/>
              <a:gd name="connsiteY2" fmla="*/ 667330 h 671428"/>
              <a:gd name="connsiteX3" fmla="*/ 248323 w 482980"/>
              <a:gd name="connsiteY3" fmla="*/ 320210 h 671428"/>
              <a:gd name="connsiteX4" fmla="*/ 215401 w 482980"/>
              <a:gd name="connsiteY4" fmla="*/ 157123 h 671428"/>
              <a:gd name="connsiteX5" fmla="*/ 24111 w 482980"/>
              <a:gd name="connsiteY5" fmla="*/ 490845 h 671428"/>
              <a:gd name="connsiteX6" fmla="*/ 119036 w 482980"/>
              <a:gd name="connsiteY6" fmla="*/ 203652 h 671428"/>
              <a:gd name="connsiteX7" fmla="*/ 217083 w 482980"/>
              <a:gd name="connsiteY7" fmla="*/ 0 h 671428"/>
              <a:gd name="connsiteX0" fmla="*/ 482980 w 482980"/>
              <a:gd name="connsiteY0" fmla="*/ 197797 h 671428"/>
              <a:gd name="connsiteX1" fmla="*/ 338858 w 482980"/>
              <a:gd name="connsiteY1" fmla="*/ 491064 h 671428"/>
              <a:gd name="connsiteX2" fmla="*/ 274697 w 482980"/>
              <a:gd name="connsiteY2" fmla="*/ 667330 h 671428"/>
              <a:gd name="connsiteX3" fmla="*/ 363550 w 482980"/>
              <a:gd name="connsiteY3" fmla="*/ 118294 h 671428"/>
              <a:gd name="connsiteX4" fmla="*/ 215401 w 482980"/>
              <a:gd name="connsiteY4" fmla="*/ 157123 h 671428"/>
              <a:gd name="connsiteX5" fmla="*/ 24111 w 482980"/>
              <a:gd name="connsiteY5" fmla="*/ 490845 h 671428"/>
              <a:gd name="connsiteX6" fmla="*/ 119036 w 482980"/>
              <a:gd name="connsiteY6" fmla="*/ 203652 h 671428"/>
              <a:gd name="connsiteX7" fmla="*/ 217083 w 482980"/>
              <a:gd name="connsiteY7" fmla="*/ 0 h 671428"/>
              <a:gd name="connsiteX0" fmla="*/ 482980 w 482980"/>
              <a:gd name="connsiteY0" fmla="*/ 197797 h 675095"/>
              <a:gd name="connsiteX1" fmla="*/ 338858 w 482980"/>
              <a:gd name="connsiteY1" fmla="*/ 491064 h 675095"/>
              <a:gd name="connsiteX2" fmla="*/ 305937 w 482980"/>
              <a:gd name="connsiteY2" fmla="*/ 444467 h 675095"/>
              <a:gd name="connsiteX3" fmla="*/ 274697 w 482980"/>
              <a:gd name="connsiteY3" fmla="*/ 667330 h 675095"/>
              <a:gd name="connsiteX4" fmla="*/ 363550 w 482980"/>
              <a:gd name="connsiteY4" fmla="*/ 118294 h 675095"/>
              <a:gd name="connsiteX5" fmla="*/ 215401 w 482980"/>
              <a:gd name="connsiteY5" fmla="*/ 157123 h 675095"/>
              <a:gd name="connsiteX6" fmla="*/ 24111 w 482980"/>
              <a:gd name="connsiteY6" fmla="*/ 490845 h 675095"/>
              <a:gd name="connsiteX7" fmla="*/ 119036 w 482980"/>
              <a:gd name="connsiteY7" fmla="*/ 203652 h 675095"/>
              <a:gd name="connsiteX8" fmla="*/ 217083 w 482980"/>
              <a:gd name="connsiteY8" fmla="*/ 0 h 675095"/>
              <a:gd name="connsiteX0" fmla="*/ 482980 w 482980"/>
              <a:gd name="connsiteY0" fmla="*/ 197797 h 674696"/>
              <a:gd name="connsiteX1" fmla="*/ 338858 w 482980"/>
              <a:gd name="connsiteY1" fmla="*/ 491064 h 674696"/>
              <a:gd name="connsiteX2" fmla="*/ 215402 w 482980"/>
              <a:gd name="connsiteY2" fmla="*/ 428936 h 674696"/>
              <a:gd name="connsiteX3" fmla="*/ 274697 w 482980"/>
              <a:gd name="connsiteY3" fmla="*/ 667330 h 674696"/>
              <a:gd name="connsiteX4" fmla="*/ 363550 w 482980"/>
              <a:gd name="connsiteY4" fmla="*/ 118294 h 674696"/>
              <a:gd name="connsiteX5" fmla="*/ 215401 w 482980"/>
              <a:gd name="connsiteY5" fmla="*/ 157123 h 674696"/>
              <a:gd name="connsiteX6" fmla="*/ 24111 w 482980"/>
              <a:gd name="connsiteY6" fmla="*/ 490845 h 674696"/>
              <a:gd name="connsiteX7" fmla="*/ 119036 w 482980"/>
              <a:gd name="connsiteY7" fmla="*/ 203652 h 674696"/>
              <a:gd name="connsiteX8" fmla="*/ 217083 w 482980"/>
              <a:gd name="connsiteY8" fmla="*/ 0 h 674696"/>
              <a:gd name="connsiteX0" fmla="*/ 482980 w 482980"/>
              <a:gd name="connsiteY0" fmla="*/ 197797 h 859565"/>
              <a:gd name="connsiteX1" fmla="*/ 338858 w 482980"/>
              <a:gd name="connsiteY1" fmla="*/ 491064 h 859565"/>
              <a:gd name="connsiteX2" fmla="*/ 421164 w 482980"/>
              <a:gd name="connsiteY2" fmla="*/ 856067 h 859565"/>
              <a:gd name="connsiteX3" fmla="*/ 274697 w 482980"/>
              <a:gd name="connsiteY3" fmla="*/ 667330 h 859565"/>
              <a:gd name="connsiteX4" fmla="*/ 363550 w 482980"/>
              <a:gd name="connsiteY4" fmla="*/ 118294 h 859565"/>
              <a:gd name="connsiteX5" fmla="*/ 215401 w 482980"/>
              <a:gd name="connsiteY5" fmla="*/ 157123 h 859565"/>
              <a:gd name="connsiteX6" fmla="*/ 24111 w 482980"/>
              <a:gd name="connsiteY6" fmla="*/ 490845 h 859565"/>
              <a:gd name="connsiteX7" fmla="*/ 119036 w 482980"/>
              <a:gd name="connsiteY7" fmla="*/ 203652 h 859565"/>
              <a:gd name="connsiteX8" fmla="*/ 217083 w 482980"/>
              <a:gd name="connsiteY8" fmla="*/ 0 h 859565"/>
              <a:gd name="connsiteX0" fmla="*/ 482980 w 482980"/>
              <a:gd name="connsiteY0" fmla="*/ 197797 h 940396"/>
              <a:gd name="connsiteX1" fmla="*/ 338858 w 482980"/>
              <a:gd name="connsiteY1" fmla="*/ 491064 h 940396"/>
              <a:gd name="connsiteX2" fmla="*/ 421164 w 482980"/>
              <a:gd name="connsiteY2" fmla="*/ 856067 h 940396"/>
              <a:gd name="connsiteX3" fmla="*/ 200622 w 482980"/>
              <a:gd name="connsiteY3" fmla="*/ 923609 h 940396"/>
              <a:gd name="connsiteX4" fmla="*/ 363550 w 482980"/>
              <a:gd name="connsiteY4" fmla="*/ 118294 h 940396"/>
              <a:gd name="connsiteX5" fmla="*/ 215401 w 482980"/>
              <a:gd name="connsiteY5" fmla="*/ 157123 h 940396"/>
              <a:gd name="connsiteX6" fmla="*/ 24111 w 482980"/>
              <a:gd name="connsiteY6" fmla="*/ 490845 h 940396"/>
              <a:gd name="connsiteX7" fmla="*/ 119036 w 482980"/>
              <a:gd name="connsiteY7" fmla="*/ 203652 h 940396"/>
              <a:gd name="connsiteX8" fmla="*/ 217083 w 482980"/>
              <a:gd name="connsiteY8" fmla="*/ 0 h 940396"/>
              <a:gd name="connsiteX0" fmla="*/ 482980 w 482980"/>
              <a:gd name="connsiteY0" fmla="*/ 197797 h 931922"/>
              <a:gd name="connsiteX1" fmla="*/ 338858 w 482980"/>
              <a:gd name="connsiteY1" fmla="*/ 491064 h 931922"/>
              <a:gd name="connsiteX2" fmla="*/ 421164 w 482980"/>
              <a:gd name="connsiteY2" fmla="*/ 856067 h 931922"/>
              <a:gd name="connsiteX3" fmla="*/ 200622 w 482980"/>
              <a:gd name="connsiteY3" fmla="*/ 923609 h 931922"/>
              <a:gd name="connsiteX4" fmla="*/ 264784 w 482980"/>
              <a:gd name="connsiteY4" fmla="*/ 661916 h 931922"/>
              <a:gd name="connsiteX5" fmla="*/ 363550 w 482980"/>
              <a:gd name="connsiteY5" fmla="*/ 118294 h 931922"/>
              <a:gd name="connsiteX6" fmla="*/ 215401 w 482980"/>
              <a:gd name="connsiteY6" fmla="*/ 157123 h 931922"/>
              <a:gd name="connsiteX7" fmla="*/ 24111 w 482980"/>
              <a:gd name="connsiteY7" fmla="*/ 490845 h 931922"/>
              <a:gd name="connsiteX8" fmla="*/ 119036 w 482980"/>
              <a:gd name="connsiteY8" fmla="*/ 203652 h 931922"/>
              <a:gd name="connsiteX9" fmla="*/ 217083 w 482980"/>
              <a:gd name="connsiteY9" fmla="*/ 0 h 931922"/>
              <a:gd name="connsiteX0" fmla="*/ 482980 w 482980"/>
              <a:gd name="connsiteY0" fmla="*/ 197797 h 928004"/>
              <a:gd name="connsiteX1" fmla="*/ 338858 w 482980"/>
              <a:gd name="connsiteY1" fmla="*/ 491064 h 928004"/>
              <a:gd name="connsiteX2" fmla="*/ 371781 w 482980"/>
              <a:gd name="connsiteY2" fmla="*/ 770641 h 928004"/>
              <a:gd name="connsiteX3" fmla="*/ 200622 w 482980"/>
              <a:gd name="connsiteY3" fmla="*/ 923609 h 928004"/>
              <a:gd name="connsiteX4" fmla="*/ 264784 w 482980"/>
              <a:gd name="connsiteY4" fmla="*/ 661916 h 928004"/>
              <a:gd name="connsiteX5" fmla="*/ 363550 w 482980"/>
              <a:gd name="connsiteY5" fmla="*/ 118294 h 928004"/>
              <a:gd name="connsiteX6" fmla="*/ 215401 w 482980"/>
              <a:gd name="connsiteY6" fmla="*/ 157123 h 928004"/>
              <a:gd name="connsiteX7" fmla="*/ 24111 w 482980"/>
              <a:gd name="connsiteY7" fmla="*/ 490845 h 928004"/>
              <a:gd name="connsiteX8" fmla="*/ 119036 w 482980"/>
              <a:gd name="connsiteY8" fmla="*/ 203652 h 928004"/>
              <a:gd name="connsiteX9" fmla="*/ 217083 w 482980"/>
              <a:gd name="connsiteY9" fmla="*/ 0 h 928004"/>
              <a:gd name="connsiteX0" fmla="*/ 482980 w 482980"/>
              <a:gd name="connsiteY0" fmla="*/ 197797 h 927007"/>
              <a:gd name="connsiteX1" fmla="*/ 338858 w 482980"/>
              <a:gd name="connsiteY1" fmla="*/ 491064 h 927007"/>
              <a:gd name="connsiteX2" fmla="*/ 200622 w 482980"/>
              <a:gd name="connsiteY2" fmla="*/ 923609 h 927007"/>
              <a:gd name="connsiteX3" fmla="*/ 264784 w 482980"/>
              <a:gd name="connsiteY3" fmla="*/ 661916 h 927007"/>
              <a:gd name="connsiteX4" fmla="*/ 363550 w 482980"/>
              <a:gd name="connsiteY4" fmla="*/ 118294 h 927007"/>
              <a:gd name="connsiteX5" fmla="*/ 215401 w 482980"/>
              <a:gd name="connsiteY5" fmla="*/ 157123 h 927007"/>
              <a:gd name="connsiteX6" fmla="*/ 24111 w 482980"/>
              <a:gd name="connsiteY6" fmla="*/ 490845 h 927007"/>
              <a:gd name="connsiteX7" fmla="*/ 119036 w 482980"/>
              <a:gd name="connsiteY7" fmla="*/ 203652 h 927007"/>
              <a:gd name="connsiteX8" fmla="*/ 217083 w 482980"/>
              <a:gd name="connsiteY8" fmla="*/ 0 h 927007"/>
              <a:gd name="connsiteX0" fmla="*/ 482980 w 482980"/>
              <a:gd name="connsiteY0" fmla="*/ 197797 h 676226"/>
              <a:gd name="connsiteX1" fmla="*/ 338858 w 482980"/>
              <a:gd name="connsiteY1" fmla="*/ 491064 h 676226"/>
              <a:gd name="connsiteX2" fmla="*/ 264784 w 482980"/>
              <a:gd name="connsiteY2" fmla="*/ 661916 h 676226"/>
              <a:gd name="connsiteX3" fmla="*/ 363550 w 482980"/>
              <a:gd name="connsiteY3" fmla="*/ 118294 h 676226"/>
              <a:gd name="connsiteX4" fmla="*/ 215401 w 482980"/>
              <a:gd name="connsiteY4" fmla="*/ 157123 h 676226"/>
              <a:gd name="connsiteX5" fmla="*/ 24111 w 482980"/>
              <a:gd name="connsiteY5" fmla="*/ 490845 h 676226"/>
              <a:gd name="connsiteX6" fmla="*/ 119036 w 482980"/>
              <a:gd name="connsiteY6" fmla="*/ 203652 h 676226"/>
              <a:gd name="connsiteX7" fmla="*/ 217083 w 482980"/>
              <a:gd name="connsiteY7" fmla="*/ 0 h 676226"/>
              <a:gd name="connsiteX0" fmla="*/ 482980 w 482980"/>
              <a:gd name="connsiteY0" fmla="*/ 197797 h 578406"/>
              <a:gd name="connsiteX1" fmla="*/ 338858 w 482980"/>
              <a:gd name="connsiteY1" fmla="*/ 491064 h 578406"/>
              <a:gd name="connsiteX2" fmla="*/ 215401 w 482980"/>
              <a:gd name="connsiteY2" fmla="*/ 553192 h 578406"/>
              <a:gd name="connsiteX3" fmla="*/ 363550 w 482980"/>
              <a:gd name="connsiteY3" fmla="*/ 118294 h 578406"/>
              <a:gd name="connsiteX4" fmla="*/ 215401 w 482980"/>
              <a:gd name="connsiteY4" fmla="*/ 157123 h 578406"/>
              <a:gd name="connsiteX5" fmla="*/ 24111 w 482980"/>
              <a:gd name="connsiteY5" fmla="*/ 490845 h 578406"/>
              <a:gd name="connsiteX6" fmla="*/ 119036 w 482980"/>
              <a:gd name="connsiteY6" fmla="*/ 203652 h 578406"/>
              <a:gd name="connsiteX7" fmla="*/ 217083 w 482980"/>
              <a:gd name="connsiteY7" fmla="*/ 0 h 578406"/>
              <a:gd name="connsiteX0" fmla="*/ 482980 w 482980"/>
              <a:gd name="connsiteY0" fmla="*/ 197797 h 578406"/>
              <a:gd name="connsiteX1" fmla="*/ 338858 w 482980"/>
              <a:gd name="connsiteY1" fmla="*/ 491064 h 578406"/>
              <a:gd name="connsiteX2" fmla="*/ 215401 w 482980"/>
              <a:gd name="connsiteY2" fmla="*/ 553192 h 578406"/>
              <a:gd name="connsiteX3" fmla="*/ 363550 w 482980"/>
              <a:gd name="connsiteY3" fmla="*/ 118294 h 578406"/>
              <a:gd name="connsiteX4" fmla="*/ 24111 w 482980"/>
              <a:gd name="connsiteY4" fmla="*/ 490845 h 578406"/>
              <a:gd name="connsiteX5" fmla="*/ 119036 w 482980"/>
              <a:gd name="connsiteY5" fmla="*/ 203652 h 578406"/>
              <a:gd name="connsiteX6" fmla="*/ 217083 w 482980"/>
              <a:gd name="connsiteY6" fmla="*/ 0 h 578406"/>
              <a:gd name="connsiteX0" fmla="*/ 363944 w 363944"/>
              <a:gd name="connsiteY0" fmla="*/ 197797 h 578406"/>
              <a:gd name="connsiteX1" fmla="*/ 219822 w 363944"/>
              <a:gd name="connsiteY1" fmla="*/ 491064 h 578406"/>
              <a:gd name="connsiteX2" fmla="*/ 96365 w 363944"/>
              <a:gd name="connsiteY2" fmla="*/ 553192 h 578406"/>
              <a:gd name="connsiteX3" fmla="*/ 244514 w 363944"/>
              <a:gd name="connsiteY3" fmla="*/ 118294 h 578406"/>
              <a:gd name="connsiteX4" fmla="*/ 0 w 363944"/>
              <a:gd name="connsiteY4" fmla="*/ 203652 h 578406"/>
              <a:gd name="connsiteX5" fmla="*/ 98047 w 363944"/>
              <a:gd name="connsiteY5" fmla="*/ 0 h 578406"/>
              <a:gd name="connsiteX0" fmla="*/ 267727 w 267727"/>
              <a:gd name="connsiteY0" fmla="*/ 197797 h 578406"/>
              <a:gd name="connsiteX1" fmla="*/ 123605 w 267727"/>
              <a:gd name="connsiteY1" fmla="*/ 491064 h 578406"/>
              <a:gd name="connsiteX2" fmla="*/ 148 w 267727"/>
              <a:gd name="connsiteY2" fmla="*/ 553192 h 578406"/>
              <a:gd name="connsiteX3" fmla="*/ 148297 w 267727"/>
              <a:gd name="connsiteY3" fmla="*/ 118294 h 578406"/>
              <a:gd name="connsiteX4" fmla="*/ 1830 w 267727"/>
              <a:gd name="connsiteY4" fmla="*/ 0 h 578406"/>
              <a:gd name="connsiteX0" fmla="*/ 267727 w 267727"/>
              <a:gd name="connsiteY0" fmla="*/ 316115 h 696724"/>
              <a:gd name="connsiteX1" fmla="*/ 123605 w 267727"/>
              <a:gd name="connsiteY1" fmla="*/ 609382 h 696724"/>
              <a:gd name="connsiteX2" fmla="*/ 148 w 267727"/>
              <a:gd name="connsiteY2" fmla="*/ 671510 h 696724"/>
              <a:gd name="connsiteX3" fmla="*/ 148297 w 267727"/>
              <a:gd name="connsiteY3" fmla="*/ 236612 h 696724"/>
              <a:gd name="connsiteX4" fmla="*/ 189920 w 267727"/>
              <a:gd name="connsiteY4" fmla="*/ 0 h 696724"/>
              <a:gd name="connsiteX0" fmla="*/ 267727 w 267727"/>
              <a:gd name="connsiteY0" fmla="*/ 290761 h 671370"/>
              <a:gd name="connsiteX1" fmla="*/ 123605 w 267727"/>
              <a:gd name="connsiteY1" fmla="*/ 584028 h 671370"/>
              <a:gd name="connsiteX2" fmla="*/ 148 w 267727"/>
              <a:gd name="connsiteY2" fmla="*/ 646156 h 671370"/>
              <a:gd name="connsiteX3" fmla="*/ 148297 w 267727"/>
              <a:gd name="connsiteY3" fmla="*/ 211258 h 671370"/>
              <a:gd name="connsiteX4" fmla="*/ 225747 w 267727"/>
              <a:gd name="connsiteY4" fmla="*/ 0 h 671370"/>
              <a:gd name="connsiteX0" fmla="*/ 267727 w 267727"/>
              <a:gd name="connsiteY0" fmla="*/ 240054 h 620663"/>
              <a:gd name="connsiteX1" fmla="*/ 123605 w 267727"/>
              <a:gd name="connsiteY1" fmla="*/ 533321 h 620663"/>
              <a:gd name="connsiteX2" fmla="*/ 148 w 267727"/>
              <a:gd name="connsiteY2" fmla="*/ 595449 h 620663"/>
              <a:gd name="connsiteX3" fmla="*/ 148297 w 267727"/>
              <a:gd name="connsiteY3" fmla="*/ 160551 h 620663"/>
              <a:gd name="connsiteX4" fmla="*/ 100353 w 267727"/>
              <a:gd name="connsiteY4" fmla="*/ 0 h 620663"/>
              <a:gd name="connsiteX0" fmla="*/ 267727 w 267727"/>
              <a:gd name="connsiteY0" fmla="*/ 299213 h 679822"/>
              <a:gd name="connsiteX1" fmla="*/ 123605 w 267727"/>
              <a:gd name="connsiteY1" fmla="*/ 592480 h 679822"/>
              <a:gd name="connsiteX2" fmla="*/ 148 w 267727"/>
              <a:gd name="connsiteY2" fmla="*/ 654608 h 679822"/>
              <a:gd name="connsiteX3" fmla="*/ 148297 w 267727"/>
              <a:gd name="connsiteY3" fmla="*/ 219710 h 679822"/>
              <a:gd name="connsiteX4" fmla="*/ 207834 w 267727"/>
              <a:gd name="connsiteY4" fmla="*/ 0 h 67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27" h="679822">
                <a:moveTo>
                  <a:pt x="267727" y="299213"/>
                </a:moveTo>
                <a:cubicBezTo>
                  <a:pt x="247822" y="340325"/>
                  <a:pt x="168201" y="533248"/>
                  <a:pt x="123605" y="592480"/>
                </a:cubicBezTo>
                <a:cubicBezTo>
                  <a:pt x="79009" y="651712"/>
                  <a:pt x="-3967" y="716736"/>
                  <a:pt x="148" y="654608"/>
                </a:cubicBezTo>
                <a:cubicBezTo>
                  <a:pt x="4263" y="592480"/>
                  <a:pt x="113683" y="328811"/>
                  <a:pt x="148297" y="219710"/>
                </a:cubicBezTo>
                <a:cubicBezTo>
                  <a:pt x="182911" y="110609"/>
                  <a:pt x="238348" y="24645"/>
                  <a:pt x="207834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3" name="Frihåndsform 2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Frihåndsform 17"/>
          <p:cNvSpPr/>
          <p:nvPr/>
        </p:nvSpPr>
        <p:spPr>
          <a:xfrm>
            <a:off x="6369192" y="2905951"/>
            <a:ext cx="613763" cy="884843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  <a:gd name="connsiteX0" fmla="*/ 0 w 613763"/>
              <a:gd name="connsiteY0" fmla="*/ 884843 h 884843"/>
              <a:gd name="connsiteX1" fmla="*/ 161589 w 613763"/>
              <a:gd name="connsiteY1" fmla="*/ 356717 h 884843"/>
              <a:gd name="connsiteX2" fmla="*/ 613763 w 613763"/>
              <a:gd name="connsiteY2" fmla="*/ 0 h 8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763" h="884843">
                <a:moveTo>
                  <a:pt x="0" y="884843"/>
                </a:moveTo>
                <a:cubicBezTo>
                  <a:pt x="48568" y="767612"/>
                  <a:pt x="47708" y="504094"/>
                  <a:pt x="161589" y="356717"/>
                </a:cubicBezTo>
                <a:cubicBezTo>
                  <a:pt x="222716" y="291403"/>
                  <a:pt x="566662" y="25121"/>
                  <a:pt x="61376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1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 l="30077" t="22438" r="14861" b="11610"/>
          <a:stretch>
            <a:fillRect/>
          </a:stretch>
        </p:blipFill>
        <p:spPr bwMode="auto">
          <a:xfrm>
            <a:off x="827088" y="1052513"/>
            <a:ext cx="6481762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6585439" y="1635032"/>
            <a:ext cx="553549" cy="177650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32353 w 623420"/>
              <a:gd name="connsiteY4" fmla="*/ 1439594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372203 w 563270"/>
              <a:gd name="connsiteY4" fmla="*/ 1439594 h 1749677"/>
              <a:gd name="connsiteX5" fmla="*/ 0 w 563270"/>
              <a:gd name="connsiteY5" fmla="*/ 1749677 h 1749677"/>
              <a:gd name="connsiteX0" fmla="*/ 3133 w 554545"/>
              <a:gd name="connsiteY0" fmla="*/ 0 h 1854178"/>
              <a:gd name="connsiteX1" fmla="*/ 342404 w 554545"/>
              <a:gd name="connsiteY1" fmla="*/ 615821 h 1854178"/>
              <a:gd name="connsiteX2" fmla="*/ 474078 w 554545"/>
              <a:gd name="connsiteY2" fmla="*/ 893799 h 1854178"/>
              <a:gd name="connsiteX3" fmla="*/ 554545 w 554545"/>
              <a:gd name="connsiteY3" fmla="*/ 1113255 h 1854178"/>
              <a:gd name="connsiteX4" fmla="*/ 363478 w 554545"/>
              <a:gd name="connsiteY4" fmla="*/ 1439594 h 1854178"/>
              <a:gd name="connsiteX5" fmla="*/ 0 w 554545"/>
              <a:gd name="connsiteY5" fmla="*/ 1854178 h 1854178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363478 w 554545"/>
              <a:gd name="connsiteY4" fmla="*/ 1361901 h 1776485"/>
              <a:gd name="connsiteX5" fmla="*/ 0 w 554545"/>
              <a:gd name="connsiteY5" fmla="*/ 1776485 h 1776485"/>
              <a:gd name="connsiteX0" fmla="*/ 27082 w 554545"/>
              <a:gd name="connsiteY0" fmla="*/ 0 h 1776485"/>
              <a:gd name="connsiteX1" fmla="*/ 342404 w 554545"/>
              <a:gd name="connsiteY1" fmla="*/ 538128 h 1776485"/>
              <a:gd name="connsiteX2" fmla="*/ 474078 w 554545"/>
              <a:gd name="connsiteY2" fmla="*/ 816106 h 1776485"/>
              <a:gd name="connsiteX3" fmla="*/ 554545 w 554545"/>
              <a:gd name="connsiteY3" fmla="*/ 1035562 h 1776485"/>
              <a:gd name="connsiteX4" fmla="*/ 0 w 554545"/>
              <a:gd name="connsiteY4" fmla="*/ 1776485 h 177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45" h="1776485">
                <a:moveTo>
                  <a:pt x="27082" y="0"/>
                </a:moveTo>
                <a:lnTo>
                  <a:pt x="342404" y="538128"/>
                </a:lnTo>
                <a:lnTo>
                  <a:pt x="474078" y="816106"/>
                </a:lnTo>
                <a:cubicBezTo>
                  <a:pt x="500900" y="889258"/>
                  <a:pt x="545685" y="926551"/>
                  <a:pt x="554545" y="1035562"/>
                </a:cubicBezTo>
                <a:cubicBezTo>
                  <a:pt x="475532" y="1195625"/>
                  <a:pt x="115530" y="1622126"/>
                  <a:pt x="0" y="177648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6228183" y="1629339"/>
            <a:ext cx="727171" cy="1655645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4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5572"/>
              <a:gd name="connsiteY0" fmla="*/ 0 h 1713104"/>
              <a:gd name="connsiteX1" fmla="*/ 261720 w 715572"/>
              <a:gd name="connsiteY1" fmla="*/ 72009 h 1713104"/>
              <a:gd name="connsiteX2" fmla="*/ 409651 w 715572"/>
              <a:gd name="connsiteY2" fmla="*/ 286640 h 1713104"/>
              <a:gd name="connsiteX3" fmla="*/ 621769 w 715572"/>
              <a:gd name="connsiteY3" fmla="*/ 719615 h 1713104"/>
              <a:gd name="connsiteX4" fmla="*/ 693808 w 715572"/>
              <a:gd name="connsiteY4" fmla="*/ 935663 h 1713104"/>
              <a:gd name="connsiteX5" fmla="*/ 680314 w 715572"/>
              <a:gd name="connsiteY5" fmla="*/ 1149834 h 1713104"/>
              <a:gd name="connsiteX6" fmla="*/ 621792 w 715572"/>
              <a:gd name="connsiteY6" fmla="*/ 1259562 h 1713104"/>
              <a:gd name="connsiteX7" fmla="*/ 343814 w 715572"/>
              <a:gd name="connsiteY7" fmla="*/ 1566800 h 1713104"/>
              <a:gd name="connsiteX8" fmla="*/ 80467 w 715572"/>
              <a:gd name="connsiteY8" fmla="*/ 1676528 h 1713104"/>
              <a:gd name="connsiteX9" fmla="*/ 0 w 715572"/>
              <a:gd name="connsiteY9" fmla="*/ 1713104 h 1713104"/>
              <a:gd name="connsiteX10" fmla="*/ 0 w 715572"/>
              <a:gd name="connsiteY10" fmla="*/ 1713104 h 1713104"/>
              <a:gd name="connsiteX0" fmla="*/ 144281 w 742149"/>
              <a:gd name="connsiteY0" fmla="*/ 0 h 1727840"/>
              <a:gd name="connsiteX1" fmla="*/ 288297 w 742149"/>
              <a:gd name="connsiteY1" fmla="*/ 72009 h 1727840"/>
              <a:gd name="connsiteX2" fmla="*/ 436228 w 742149"/>
              <a:gd name="connsiteY2" fmla="*/ 286640 h 1727840"/>
              <a:gd name="connsiteX3" fmla="*/ 648346 w 742149"/>
              <a:gd name="connsiteY3" fmla="*/ 719615 h 1727840"/>
              <a:gd name="connsiteX4" fmla="*/ 720385 w 742149"/>
              <a:gd name="connsiteY4" fmla="*/ 935663 h 1727840"/>
              <a:gd name="connsiteX5" fmla="*/ 706891 w 742149"/>
              <a:gd name="connsiteY5" fmla="*/ 1149834 h 1727840"/>
              <a:gd name="connsiteX6" fmla="*/ 648369 w 742149"/>
              <a:gd name="connsiteY6" fmla="*/ 1259562 h 1727840"/>
              <a:gd name="connsiteX7" fmla="*/ 370391 w 742149"/>
              <a:gd name="connsiteY7" fmla="*/ 1566800 h 1727840"/>
              <a:gd name="connsiteX8" fmla="*/ 107044 w 742149"/>
              <a:gd name="connsiteY8" fmla="*/ 1676528 h 1727840"/>
              <a:gd name="connsiteX9" fmla="*/ 26577 w 742149"/>
              <a:gd name="connsiteY9" fmla="*/ 1713104 h 1727840"/>
              <a:gd name="connsiteX10" fmla="*/ 0 w 742149"/>
              <a:gd name="connsiteY10" fmla="*/ 1727840 h 1727840"/>
              <a:gd name="connsiteX0" fmla="*/ 288297 w 727478"/>
              <a:gd name="connsiteY0" fmla="*/ 0 h 1655831"/>
              <a:gd name="connsiteX1" fmla="*/ 436228 w 727478"/>
              <a:gd name="connsiteY1" fmla="*/ 214631 h 1655831"/>
              <a:gd name="connsiteX2" fmla="*/ 648346 w 727478"/>
              <a:gd name="connsiteY2" fmla="*/ 647606 h 1655831"/>
              <a:gd name="connsiteX3" fmla="*/ 720385 w 727478"/>
              <a:gd name="connsiteY3" fmla="*/ 863654 h 1655831"/>
              <a:gd name="connsiteX4" fmla="*/ 706891 w 727478"/>
              <a:gd name="connsiteY4" fmla="*/ 1077825 h 1655831"/>
              <a:gd name="connsiteX5" fmla="*/ 648369 w 727478"/>
              <a:gd name="connsiteY5" fmla="*/ 1187553 h 1655831"/>
              <a:gd name="connsiteX6" fmla="*/ 370391 w 727478"/>
              <a:gd name="connsiteY6" fmla="*/ 1494791 h 1655831"/>
              <a:gd name="connsiteX7" fmla="*/ 107044 w 727478"/>
              <a:gd name="connsiteY7" fmla="*/ 1604519 h 1655831"/>
              <a:gd name="connsiteX8" fmla="*/ 26577 w 727478"/>
              <a:gd name="connsiteY8" fmla="*/ 1641095 h 1655831"/>
              <a:gd name="connsiteX9" fmla="*/ 0 w 727478"/>
              <a:gd name="connsiteY9" fmla="*/ 1655831 h 16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478" h="1655831">
                <a:moveTo>
                  <a:pt x="288297" y="0"/>
                </a:moveTo>
                <a:lnTo>
                  <a:pt x="436228" y="214631"/>
                </a:lnTo>
                <a:lnTo>
                  <a:pt x="648346" y="647606"/>
                </a:lnTo>
                <a:cubicBezTo>
                  <a:pt x="683699" y="755776"/>
                  <a:pt x="710628" y="791951"/>
                  <a:pt x="720385" y="863654"/>
                </a:cubicBezTo>
                <a:cubicBezTo>
                  <a:pt x="742149" y="923354"/>
                  <a:pt x="706887" y="1023842"/>
                  <a:pt x="706891" y="1077825"/>
                </a:cubicBezTo>
                <a:lnTo>
                  <a:pt x="648369" y="1187553"/>
                </a:lnTo>
                <a:lnTo>
                  <a:pt x="370391" y="1494791"/>
                </a:lnTo>
                <a:lnTo>
                  <a:pt x="107044" y="1604519"/>
                </a:lnTo>
                <a:lnTo>
                  <a:pt x="26577" y="1641095"/>
                </a:lnTo>
                <a:lnTo>
                  <a:pt x="0" y="1655831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078" name="TekstSylinder 7"/>
          <p:cNvSpPr txBox="1">
            <a:spLocks noChangeArrowheads="1"/>
          </p:cNvSpPr>
          <p:nvPr/>
        </p:nvSpPr>
        <p:spPr bwMode="auto">
          <a:xfrm>
            <a:off x="2690813" y="260350"/>
            <a:ext cx="1304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1 km</a:t>
            </a:r>
          </a:p>
        </p:txBody>
      </p:sp>
      <p:cxnSp>
        <p:nvCxnSpPr>
          <p:cNvPr id="9" name="Rett linje 8"/>
          <p:cNvCxnSpPr/>
          <p:nvPr/>
        </p:nvCxnSpPr>
        <p:spPr>
          <a:xfrm flipH="1" flipV="1">
            <a:off x="6541034" y="3391828"/>
            <a:ext cx="119198" cy="54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kstSylinder 9"/>
          <p:cNvSpPr txBox="1">
            <a:spLocks noChangeArrowheads="1"/>
          </p:cNvSpPr>
          <p:nvPr/>
        </p:nvSpPr>
        <p:spPr bwMode="auto">
          <a:xfrm>
            <a:off x="6600031" y="3296447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12" name="Rett linje 11"/>
          <p:cNvCxnSpPr/>
          <p:nvPr/>
        </p:nvCxnSpPr>
        <p:spPr>
          <a:xfrm>
            <a:off x="6449137" y="3465535"/>
            <a:ext cx="128399" cy="64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TekstSylinder 12"/>
          <p:cNvSpPr txBox="1">
            <a:spLocks noChangeArrowheads="1"/>
          </p:cNvSpPr>
          <p:nvPr/>
        </p:nvSpPr>
        <p:spPr bwMode="auto">
          <a:xfrm>
            <a:off x="6444208" y="3573016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15" name="Pil høyre 14"/>
          <p:cNvSpPr/>
          <p:nvPr/>
        </p:nvSpPr>
        <p:spPr>
          <a:xfrm rot="8827298">
            <a:off x="6205538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084" name="TekstSylinder 15"/>
          <p:cNvSpPr txBox="1">
            <a:spLocks noChangeArrowheads="1"/>
          </p:cNvSpPr>
          <p:nvPr/>
        </p:nvSpPr>
        <p:spPr bwMode="auto">
          <a:xfrm>
            <a:off x="5292725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17" name="Frihåndsform 16"/>
          <p:cNvSpPr/>
          <p:nvPr/>
        </p:nvSpPr>
        <p:spPr>
          <a:xfrm>
            <a:off x="6497957" y="1522496"/>
            <a:ext cx="144144" cy="159871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  <a:gd name="connsiteX0" fmla="*/ 0 w 74964"/>
              <a:gd name="connsiteY0" fmla="*/ 28265 h 28265"/>
              <a:gd name="connsiteX1" fmla="*/ 2036 w 74964"/>
              <a:gd name="connsiteY1" fmla="*/ 0 h 28265"/>
              <a:gd name="connsiteX2" fmla="*/ 24476 w 74964"/>
              <a:gd name="connsiteY2" fmla="*/ 0 h 28265"/>
              <a:gd name="connsiteX3" fmla="*/ 69354 w 74964"/>
              <a:gd name="connsiteY3" fmla="*/ 22439 h 28265"/>
              <a:gd name="connsiteX4" fmla="*/ 74964 w 74964"/>
              <a:gd name="connsiteY4" fmla="*/ 22439 h 2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64" h="28265">
                <a:moveTo>
                  <a:pt x="0" y="28265"/>
                </a:moveTo>
                <a:lnTo>
                  <a:pt x="2036" y="0"/>
                </a:lnTo>
                <a:lnTo>
                  <a:pt x="24476" y="0"/>
                </a:lnTo>
                <a:lnTo>
                  <a:pt x="69354" y="22439"/>
                </a:lnTo>
                <a:lnTo>
                  <a:pt x="74964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4" name="Frihåndsform 13"/>
          <p:cNvSpPr/>
          <p:nvPr/>
        </p:nvSpPr>
        <p:spPr>
          <a:xfrm>
            <a:off x="5967261" y="3284983"/>
            <a:ext cx="528359" cy="615040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503609 w 935746"/>
              <a:gd name="connsiteY3" fmla="*/ 428678 h 632330"/>
              <a:gd name="connsiteX4" fmla="*/ 575553 w 935746"/>
              <a:gd name="connsiteY4" fmla="*/ 157142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665601 w 665601"/>
              <a:gd name="connsiteY0" fmla="*/ 94414 h 632330"/>
              <a:gd name="connsiteX1" fmla="*/ 593594 w 665601"/>
              <a:gd name="connsiteY1" fmla="*/ 238430 h 632330"/>
              <a:gd name="connsiteX2" fmla="*/ 377353 w 665601"/>
              <a:gd name="connsiteY2" fmla="*/ 599302 h 632330"/>
              <a:gd name="connsiteX3" fmla="*/ 233464 w 665601"/>
              <a:gd name="connsiteY3" fmla="*/ 428678 h 632330"/>
              <a:gd name="connsiteX4" fmla="*/ 305408 w 665601"/>
              <a:gd name="connsiteY4" fmla="*/ 157142 h 632330"/>
              <a:gd name="connsiteX5" fmla="*/ 17632 w 665601"/>
              <a:gd name="connsiteY5" fmla="*/ 94769 h 632330"/>
              <a:gd name="connsiteX6" fmla="*/ 411198 w 665601"/>
              <a:gd name="connsiteY6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444128 w 444128"/>
              <a:gd name="connsiteY0" fmla="*/ 94414 h 632330"/>
              <a:gd name="connsiteX1" fmla="*/ 372121 w 444128"/>
              <a:gd name="connsiteY1" fmla="*/ 238430 h 632330"/>
              <a:gd name="connsiteX2" fmla="*/ 155880 w 444128"/>
              <a:gd name="connsiteY2" fmla="*/ 599302 h 632330"/>
              <a:gd name="connsiteX3" fmla="*/ 11991 w 444128"/>
              <a:gd name="connsiteY3" fmla="*/ 428678 h 632330"/>
              <a:gd name="connsiteX4" fmla="*/ 83935 w 444128"/>
              <a:gd name="connsiteY4" fmla="*/ 157142 h 632330"/>
              <a:gd name="connsiteX5" fmla="*/ 189725 w 444128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157142 h 632330"/>
              <a:gd name="connsiteX5" fmla="*/ 549447 w 803850"/>
              <a:gd name="connsiteY5" fmla="*/ 0 h 632330"/>
              <a:gd name="connsiteX0" fmla="*/ 887785 w 887785"/>
              <a:gd name="connsiteY0" fmla="*/ 94414 h 632330"/>
              <a:gd name="connsiteX1" fmla="*/ 815778 w 887785"/>
              <a:gd name="connsiteY1" fmla="*/ 238430 h 632330"/>
              <a:gd name="connsiteX2" fmla="*/ 599537 w 887785"/>
              <a:gd name="connsiteY2" fmla="*/ 599302 h 632330"/>
              <a:gd name="connsiteX3" fmla="*/ 95926 w 887785"/>
              <a:gd name="connsiteY3" fmla="*/ 496563 h 632330"/>
              <a:gd name="connsiteX4" fmla="*/ 23983 w 887785"/>
              <a:gd name="connsiteY4" fmla="*/ 157142 h 632330"/>
              <a:gd name="connsiteX5" fmla="*/ 633382 w 887785"/>
              <a:gd name="connsiteY5" fmla="*/ 0 h 632330"/>
              <a:gd name="connsiteX0" fmla="*/ 803850 w 803850"/>
              <a:gd name="connsiteY0" fmla="*/ 94414 h 632330"/>
              <a:gd name="connsiteX1" fmla="*/ 731843 w 803850"/>
              <a:gd name="connsiteY1" fmla="*/ 238430 h 632330"/>
              <a:gd name="connsiteX2" fmla="*/ 515602 w 803850"/>
              <a:gd name="connsiteY2" fmla="*/ 599302 h 632330"/>
              <a:gd name="connsiteX3" fmla="*/ 11991 w 803850"/>
              <a:gd name="connsiteY3" fmla="*/ 496563 h 632330"/>
              <a:gd name="connsiteX4" fmla="*/ 443657 w 803850"/>
              <a:gd name="connsiteY4" fmla="*/ 225026 h 632330"/>
              <a:gd name="connsiteX5" fmla="*/ 549447 w 803850"/>
              <a:gd name="connsiteY5" fmla="*/ 0 h 632330"/>
              <a:gd name="connsiteX0" fmla="*/ 588016 w 588016"/>
              <a:gd name="connsiteY0" fmla="*/ 94414 h 632330"/>
              <a:gd name="connsiteX1" fmla="*/ 516009 w 588016"/>
              <a:gd name="connsiteY1" fmla="*/ 238430 h 632330"/>
              <a:gd name="connsiteX2" fmla="*/ 299768 w 588016"/>
              <a:gd name="connsiteY2" fmla="*/ 599302 h 632330"/>
              <a:gd name="connsiteX3" fmla="*/ 11991 w 588016"/>
              <a:gd name="connsiteY3" fmla="*/ 496563 h 632330"/>
              <a:gd name="connsiteX4" fmla="*/ 227823 w 588016"/>
              <a:gd name="connsiteY4" fmla="*/ 225026 h 632330"/>
              <a:gd name="connsiteX5" fmla="*/ 333613 w 588016"/>
              <a:gd name="connsiteY5" fmla="*/ 0 h 632330"/>
              <a:gd name="connsiteX0" fmla="*/ 588016 w 588016"/>
              <a:gd name="connsiteY0" fmla="*/ 94414 h 597475"/>
              <a:gd name="connsiteX1" fmla="*/ 516009 w 588016"/>
              <a:gd name="connsiteY1" fmla="*/ 238430 h 597475"/>
              <a:gd name="connsiteX2" fmla="*/ 299767 w 588016"/>
              <a:gd name="connsiteY2" fmla="*/ 564447 h 597475"/>
              <a:gd name="connsiteX3" fmla="*/ 11991 w 588016"/>
              <a:gd name="connsiteY3" fmla="*/ 496563 h 597475"/>
              <a:gd name="connsiteX4" fmla="*/ 227823 w 588016"/>
              <a:gd name="connsiteY4" fmla="*/ 225026 h 597475"/>
              <a:gd name="connsiteX5" fmla="*/ 333613 w 588016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576025 w 576025"/>
              <a:gd name="connsiteY0" fmla="*/ 94414 h 597475"/>
              <a:gd name="connsiteX1" fmla="*/ 504018 w 576025"/>
              <a:gd name="connsiteY1" fmla="*/ 238430 h 597475"/>
              <a:gd name="connsiteX2" fmla="*/ 287776 w 576025"/>
              <a:gd name="connsiteY2" fmla="*/ 564447 h 597475"/>
              <a:gd name="connsiteX3" fmla="*/ 0 w 576025"/>
              <a:gd name="connsiteY3" fmla="*/ 496563 h 597475"/>
              <a:gd name="connsiteX4" fmla="*/ 287776 w 576025"/>
              <a:gd name="connsiteY4" fmla="*/ 157142 h 597475"/>
              <a:gd name="connsiteX5" fmla="*/ 321622 w 576025"/>
              <a:gd name="connsiteY5" fmla="*/ 0 h 597475"/>
              <a:gd name="connsiteX0" fmla="*/ 670009 w 670009"/>
              <a:gd name="connsiteY0" fmla="*/ 73040 h 576101"/>
              <a:gd name="connsiteX1" fmla="*/ 598002 w 670009"/>
              <a:gd name="connsiteY1" fmla="*/ 217056 h 576101"/>
              <a:gd name="connsiteX2" fmla="*/ 381760 w 670009"/>
              <a:gd name="connsiteY2" fmla="*/ 543073 h 576101"/>
              <a:gd name="connsiteX3" fmla="*/ 93984 w 670009"/>
              <a:gd name="connsiteY3" fmla="*/ 475189 h 576101"/>
              <a:gd name="connsiteX4" fmla="*/ 381760 w 670009"/>
              <a:gd name="connsiteY4" fmla="*/ 135768 h 576101"/>
              <a:gd name="connsiteX5" fmla="*/ 22039 w 670009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359721 w 576025"/>
              <a:gd name="connsiteY5" fmla="*/ 0 h 576101"/>
              <a:gd name="connsiteX0" fmla="*/ 576025 w 576025"/>
              <a:gd name="connsiteY0" fmla="*/ 73040 h 576101"/>
              <a:gd name="connsiteX1" fmla="*/ 504018 w 576025"/>
              <a:gd name="connsiteY1" fmla="*/ 217056 h 576101"/>
              <a:gd name="connsiteX2" fmla="*/ 287776 w 576025"/>
              <a:gd name="connsiteY2" fmla="*/ 543073 h 576101"/>
              <a:gd name="connsiteX3" fmla="*/ 0 w 576025"/>
              <a:gd name="connsiteY3" fmla="*/ 475189 h 576101"/>
              <a:gd name="connsiteX4" fmla="*/ 287776 w 576025"/>
              <a:gd name="connsiteY4" fmla="*/ 135768 h 576101"/>
              <a:gd name="connsiteX5" fmla="*/ 287776 w 576025"/>
              <a:gd name="connsiteY5" fmla="*/ 0 h 576101"/>
              <a:gd name="connsiteX0" fmla="*/ 588016 w 588016"/>
              <a:gd name="connsiteY0" fmla="*/ 73040 h 576101"/>
              <a:gd name="connsiteX1" fmla="*/ 516009 w 588016"/>
              <a:gd name="connsiteY1" fmla="*/ 217056 h 576101"/>
              <a:gd name="connsiteX2" fmla="*/ 299767 w 588016"/>
              <a:gd name="connsiteY2" fmla="*/ 543073 h 576101"/>
              <a:gd name="connsiteX3" fmla="*/ 11991 w 588016"/>
              <a:gd name="connsiteY3" fmla="*/ 475189 h 576101"/>
              <a:gd name="connsiteX4" fmla="*/ 227823 w 588016"/>
              <a:gd name="connsiteY4" fmla="*/ 203652 h 576101"/>
              <a:gd name="connsiteX5" fmla="*/ 299767 w 588016"/>
              <a:gd name="connsiteY5" fmla="*/ 0 h 576101"/>
              <a:gd name="connsiteX0" fmla="*/ 489663 w 504665"/>
              <a:gd name="connsiteY0" fmla="*/ 56620 h 554385"/>
              <a:gd name="connsiteX1" fmla="*/ 504665 w 504665"/>
              <a:gd name="connsiteY1" fmla="*/ 217056 h 554385"/>
              <a:gd name="connsiteX2" fmla="*/ 288423 w 504665"/>
              <a:gd name="connsiteY2" fmla="*/ 543073 h 554385"/>
              <a:gd name="connsiteX3" fmla="*/ 647 w 504665"/>
              <a:gd name="connsiteY3" fmla="*/ 475189 h 554385"/>
              <a:gd name="connsiteX4" fmla="*/ 216479 w 504665"/>
              <a:gd name="connsiteY4" fmla="*/ 203652 h 554385"/>
              <a:gd name="connsiteX5" fmla="*/ 288423 w 504665"/>
              <a:gd name="connsiteY5" fmla="*/ 0 h 554385"/>
              <a:gd name="connsiteX0" fmla="*/ 489663 w 489663"/>
              <a:gd name="connsiteY0" fmla="*/ 56620 h 554385"/>
              <a:gd name="connsiteX1" fmla="*/ 426358 w 489663"/>
              <a:gd name="connsiteY1" fmla="*/ 225266 h 554385"/>
              <a:gd name="connsiteX2" fmla="*/ 288423 w 489663"/>
              <a:gd name="connsiteY2" fmla="*/ 543073 h 554385"/>
              <a:gd name="connsiteX3" fmla="*/ 647 w 489663"/>
              <a:gd name="connsiteY3" fmla="*/ 475189 h 554385"/>
              <a:gd name="connsiteX4" fmla="*/ 216479 w 489663"/>
              <a:gd name="connsiteY4" fmla="*/ 203652 h 554385"/>
              <a:gd name="connsiteX5" fmla="*/ 288423 w 489663"/>
              <a:gd name="connsiteY5" fmla="*/ 0 h 554385"/>
              <a:gd name="connsiteX0" fmla="*/ 490365 w 490365"/>
              <a:gd name="connsiteY0" fmla="*/ 56620 h 554385"/>
              <a:gd name="connsiteX1" fmla="*/ 427060 w 490365"/>
              <a:gd name="connsiteY1" fmla="*/ 225266 h 554385"/>
              <a:gd name="connsiteX2" fmla="*/ 289125 w 490365"/>
              <a:gd name="connsiteY2" fmla="*/ 543073 h 554385"/>
              <a:gd name="connsiteX3" fmla="*/ 1349 w 490365"/>
              <a:gd name="connsiteY3" fmla="*/ 475189 h 554385"/>
              <a:gd name="connsiteX4" fmla="*/ 191078 w 490365"/>
              <a:gd name="connsiteY4" fmla="*/ 203652 h 554385"/>
              <a:gd name="connsiteX5" fmla="*/ 289125 w 490365"/>
              <a:gd name="connsiteY5" fmla="*/ 0 h 554385"/>
              <a:gd name="connsiteX0" fmla="*/ 310749 w 310749"/>
              <a:gd name="connsiteY0" fmla="*/ 56620 h 545019"/>
              <a:gd name="connsiteX1" fmla="*/ 247444 w 310749"/>
              <a:gd name="connsiteY1" fmla="*/ 225266 h 545019"/>
              <a:gd name="connsiteX2" fmla="*/ 109509 w 310749"/>
              <a:gd name="connsiteY2" fmla="*/ 543073 h 545019"/>
              <a:gd name="connsiteX3" fmla="*/ 230672 w 310749"/>
              <a:gd name="connsiteY3" fmla="*/ 122167 h 545019"/>
              <a:gd name="connsiteX4" fmla="*/ 11462 w 310749"/>
              <a:gd name="connsiteY4" fmla="*/ 203652 h 545019"/>
              <a:gd name="connsiteX5" fmla="*/ 109509 w 310749"/>
              <a:gd name="connsiteY5" fmla="*/ 0 h 545019"/>
              <a:gd name="connsiteX0" fmla="*/ 299287 w 299287"/>
              <a:gd name="connsiteY0" fmla="*/ 56620 h 545019"/>
              <a:gd name="connsiteX1" fmla="*/ 235982 w 299287"/>
              <a:gd name="connsiteY1" fmla="*/ 225266 h 545019"/>
              <a:gd name="connsiteX2" fmla="*/ 98047 w 299287"/>
              <a:gd name="connsiteY2" fmla="*/ 543073 h 545019"/>
              <a:gd name="connsiteX3" fmla="*/ 219210 w 299287"/>
              <a:gd name="connsiteY3" fmla="*/ 122167 h 545019"/>
              <a:gd name="connsiteX4" fmla="*/ 105195 w 299287"/>
              <a:gd name="connsiteY4" fmla="*/ 178871 h 545019"/>
              <a:gd name="connsiteX5" fmla="*/ 0 w 299287"/>
              <a:gd name="connsiteY5" fmla="*/ 203652 h 545019"/>
              <a:gd name="connsiteX6" fmla="*/ 98047 w 299287"/>
              <a:gd name="connsiteY6" fmla="*/ 0 h 545019"/>
              <a:gd name="connsiteX0" fmla="*/ 383969 w 383969"/>
              <a:gd name="connsiteY0" fmla="*/ 56620 h 544833"/>
              <a:gd name="connsiteX1" fmla="*/ 320664 w 383969"/>
              <a:gd name="connsiteY1" fmla="*/ 225266 h 544833"/>
              <a:gd name="connsiteX2" fmla="*/ 182729 w 383969"/>
              <a:gd name="connsiteY2" fmla="*/ 543073 h 544833"/>
              <a:gd name="connsiteX3" fmla="*/ 303892 w 383969"/>
              <a:gd name="connsiteY3" fmla="*/ 122167 h 544833"/>
              <a:gd name="connsiteX4" fmla="*/ 7159 w 383969"/>
              <a:gd name="connsiteY4" fmla="*/ 474425 h 544833"/>
              <a:gd name="connsiteX5" fmla="*/ 84682 w 383969"/>
              <a:gd name="connsiteY5" fmla="*/ 203652 h 544833"/>
              <a:gd name="connsiteX6" fmla="*/ 182729 w 383969"/>
              <a:gd name="connsiteY6" fmla="*/ 0 h 544833"/>
              <a:gd name="connsiteX0" fmla="*/ 436174 w 436174"/>
              <a:gd name="connsiteY0" fmla="*/ 89459 h 544833"/>
              <a:gd name="connsiteX1" fmla="*/ 320664 w 436174"/>
              <a:gd name="connsiteY1" fmla="*/ 225266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407673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36174 w 436174"/>
              <a:gd name="connsiteY0" fmla="*/ 8945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10072 w 410072"/>
              <a:gd name="connsiteY0" fmla="*/ 56620 h 544833"/>
              <a:gd name="connsiteX1" fmla="*/ 346767 w 410072"/>
              <a:gd name="connsiteY1" fmla="*/ 274525 h 544833"/>
              <a:gd name="connsiteX2" fmla="*/ 182729 w 410072"/>
              <a:gd name="connsiteY2" fmla="*/ 543073 h 544833"/>
              <a:gd name="connsiteX3" fmla="*/ 303892 w 410072"/>
              <a:gd name="connsiteY3" fmla="*/ 122167 h 544833"/>
              <a:gd name="connsiteX4" fmla="*/ 7159 w 410072"/>
              <a:gd name="connsiteY4" fmla="*/ 474425 h 544833"/>
              <a:gd name="connsiteX5" fmla="*/ 84682 w 410072"/>
              <a:gd name="connsiteY5" fmla="*/ 203652 h 544833"/>
              <a:gd name="connsiteX6" fmla="*/ 182729 w 410072"/>
              <a:gd name="connsiteY6" fmla="*/ 0 h 544833"/>
              <a:gd name="connsiteX0" fmla="*/ 479679 w 479679"/>
              <a:gd name="connsiteY0" fmla="*/ 40201 h 544833"/>
              <a:gd name="connsiteX1" fmla="*/ 346767 w 479679"/>
              <a:gd name="connsiteY1" fmla="*/ 274525 h 544833"/>
              <a:gd name="connsiteX2" fmla="*/ 182729 w 479679"/>
              <a:gd name="connsiteY2" fmla="*/ 543073 h 544833"/>
              <a:gd name="connsiteX3" fmla="*/ 303892 w 479679"/>
              <a:gd name="connsiteY3" fmla="*/ 122167 h 544833"/>
              <a:gd name="connsiteX4" fmla="*/ 7159 w 479679"/>
              <a:gd name="connsiteY4" fmla="*/ 474425 h 544833"/>
              <a:gd name="connsiteX5" fmla="*/ 84682 w 479679"/>
              <a:gd name="connsiteY5" fmla="*/ 203652 h 544833"/>
              <a:gd name="connsiteX6" fmla="*/ 182729 w 479679"/>
              <a:gd name="connsiteY6" fmla="*/ 0 h 544833"/>
              <a:gd name="connsiteX0" fmla="*/ 462277 w 462277"/>
              <a:gd name="connsiteY0" fmla="*/ 89460 h 544833"/>
              <a:gd name="connsiteX1" fmla="*/ 346767 w 462277"/>
              <a:gd name="connsiteY1" fmla="*/ 274525 h 544833"/>
              <a:gd name="connsiteX2" fmla="*/ 182729 w 462277"/>
              <a:gd name="connsiteY2" fmla="*/ 543073 h 544833"/>
              <a:gd name="connsiteX3" fmla="*/ 303892 w 462277"/>
              <a:gd name="connsiteY3" fmla="*/ 122167 h 544833"/>
              <a:gd name="connsiteX4" fmla="*/ 7159 w 462277"/>
              <a:gd name="connsiteY4" fmla="*/ 474425 h 544833"/>
              <a:gd name="connsiteX5" fmla="*/ 84682 w 462277"/>
              <a:gd name="connsiteY5" fmla="*/ 203652 h 544833"/>
              <a:gd name="connsiteX6" fmla="*/ 182729 w 462277"/>
              <a:gd name="connsiteY6" fmla="*/ 0 h 544833"/>
              <a:gd name="connsiteX0" fmla="*/ 436174 w 436174"/>
              <a:gd name="connsiteY0" fmla="*/ 130509 h 544833"/>
              <a:gd name="connsiteX1" fmla="*/ 346767 w 436174"/>
              <a:gd name="connsiteY1" fmla="*/ 274525 h 544833"/>
              <a:gd name="connsiteX2" fmla="*/ 182729 w 436174"/>
              <a:gd name="connsiteY2" fmla="*/ 543073 h 544833"/>
              <a:gd name="connsiteX3" fmla="*/ 303892 w 436174"/>
              <a:gd name="connsiteY3" fmla="*/ 122167 h 544833"/>
              <a:gd name="connsiteX4" fmla="*/ 7159 w 436174"/>
              <a:gd name="connsiteY4" fmla="*/ 474425 h 544833"/>
              <a:gd name="connsiteX5" fmla="*/ 84682 w 436174"/>
              <a:gd name="connsiteY5" fmla="*/ 203652 h 544833"/>
              <a:gd name="connsiteX6" fmla="*/ 182729 w 436174"/>
              <a:gd name="connsiteY6" fmla="*/ 0 h 544833"/>
              <a:gd name="connsiteX0" fmla="*/ 479677 w 479677"/>
              <a:gd name="connsiteY0" fmla="*/ 204398 h 544833"/>
              <a:gd name="connsiteX1" fmla="*/ 346767 w 479677"/>
              <a:gd name="connsiteY1" fmla="*/ 27452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303892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4833"/>
              <a:gd name="connsiteX1" fmla="*/ 364169 w 479677"/>
              <a:gd name="connsiteY1" fmla="*/ 307365 h 544833"/>
              <a:gd name="connsiteX2" fmla="*/ 182729 w 479677"/>
              <a:gd name="connsiteY2" fmla="*/ 543073 h 544833"/>
              <a:gd name="connsiteX3" fmla="*/ 242987 w 479677"/>
              <a:gd name="connsiteY3" fmla="*/ 122167 h 544833"/>
              <a:gd name="connsiteX4" fmla="*/ 7159 w 479677"/>
              <a:gd name="connsiteY4" fmla="*/ 474425 h 544833"/>
              <a:gd name="connsiteX5" fmla="*/ 84682 w 479677"/>
              <a:gd name="connsiteY5" fmla="*/ 203652 h 544833"/>
              <a:gd name="connsiteX6" fmla="*/ 182729 w 479677"/>
              <a:gd name="connsiteY6" fmla="*/ 0 h 544833"/>
              <a:gd name="connsiteX0" fmla="*/ 479677 w 479677"/>
              <a:gd name="connsiteY0" fmla="*/ 204398 h 545001"/>
              <a:gd name="connsiteX1" fmla="*/ 364169 w 479677"/>
              <a:gd name="connsiteY1" fmla="*/ 307365 h 545001"/>
              <a:gd name="connsiteX2" fmla="*/ 182729 w 479677"/>
              <a:gd name="connsiteY2" fmla="*/ 543073 h 545001"/>
              <a:gd name="connsiteX3" fmla="*/ 242987 w 479677"/>
              <a:gd name="connsiteY3" fmla="*/ 122167 h 545001"/>
              <a:gd name="connsiteX4" fmla="*/ 7159 w 479677"/>
              <a:gd name="connsiteY4" fmla="*/ 474425 h 545001"/>
              <a:gd name="connsiteX5" fmla="*/ 84682 w 479677"/>
              <a:gd name="connsiteY5" fmla="*/ 203652 h 545001"/>
              <a:gd name="connsiteX6" fmla="*/ 182729 w 479677"/>
              <a:gd name="connsiteY6" fmla="*/ 0 h 545001"/>
              <a:gd name="connsiteX0" fmla="*/ 479677 w 479677"/>
              <a:gd name="connsiteY0" fmla="*/ 204398 h 544964"/>
              <a:gd name="connsiteX1" fmla="*/ 364169 w 479677"/>
              <a:gd name="connsiteY1" fmla="*/ 307365 h 544964"/>
              <a:gd name="connsiteX2" fmla="*/ 182729 w 479677"/>
              <a:gd name="connsiteY2" fmla="*/ 543073 h 544964"/>
              <a:gd name="connsiteX3" fmla="*/ 321294 w 479677"/>
              <a:gd name="connsiteY3" fmla="*/ 113957 h 544964"/>
              <a:gd name="connsiteX4" fmla="*/ 7159 w 479677"/>
              <a:gd name="connsiteY4" fmla="*/ 474425 h 544964"/>
              <a:gd name="connsiteX5" fmla="*/ 84682 w 479677"/>
              <a:gd name="connsiteY5" fmla="*/ 203652 h 544964"/>
              <a:gd name="connsiteX6" fmla="*/ 182729 w 479677"/>
              <a:gd name="connsiteY6" fmla="*/ 0 h 544964"/>
              <a:gd name="connsiteX0" fmla="*/ 418771 w 418771"/>
              <a:gd name="connsiteY0" fmla="*/ 237237 h 544964"/>
              <a:gd name="connsiteX1" fmla="*/ 364169 w 418771"/>
              <a:gd name="connsiteY1" fmla="*/ 307365 h 544964"/>
              <a:gd name="connsiteX2" fmla="*/ 182729 w 418771"/>
              <a:gd name="connsiteY2" fmla="*/ 543073 h 544964"/>
              <a:gd name="connsiteX3" fmla="*/ 321294 w 418771"/>
              <a:gd name="connsiteY3" fmla="*/ 113957 h 544964"/>
              <a:gd name="connsiteX4" fmla="*/ 7159 w 418771"/>
              <a:gd name="connsiteY4" fmla="*/ 474425 h 544964"/>
              <a:gd name="connsiteX5" fmla="*/ 84682 w 418771"/>
              <a:gd name="connsiteY5" fmla="*/ 203652 h 544964"/>
              <a:gd name="connsiteX6" fmla="*/ 182729 w 418771"/>
              <a:gd name="connsiteY6" fmla="*/ 0 h 544964"/>
              <a:gd name="connsiteX0" fmla="*/ 418771 w 418771"/>
              <a:gd name="connsiteY0" fmla="*/ 237237 h 545117"/>
              <a:gd name="connsiteX1" fmla="*/ 364169 w 418771"/>
              <a:gd name="connsiteY1" fmla="*/ 307365 h 545117"/>
              <a:gd name="connsiteX2" fmla="*/ 182729 w 418771"/>
              <a:gd name="connsiteY2" fmla="*/ 543073 h 545117"/>
              <a:gd name="connsiteX3" fmla="*/ 321294 w 418771"/>
              <a:gd name="connsiteY3" fmla="*/ 113957 h 545117"/>
              <a:gd name="connsiteX4" fmla="*/ 7159 w 418771"/>
              <a:gd name="connsiteY4" fmla="*/ 474425 h 545117"/>
              <a:gd name="connsiteX5" fmla="*/ 84682 w 418771"/>
              <a:gd name="connsiteY5" fmla="*/ 203652 h 545117"/>
              <a:gd name="connsiteX6" fmla="*/ 182729 w 418771"/>
              <a:gd name="connsiteY6" fmla="*/ 0 h 545117"/>
              <a:gd name="connsiteX0" fmla="*/ 418771 w 418771"/>
              <a:gd name="connsiteY0" fmla="*/ 237237 h 544833"/>
              <a:gd name="connsiteX1" fmla="*/ 364169 w 418771"/>
              <a:gd name="connsiteY1" fmla="*/ 307365 h 544833"/>
              <a:gd name="connsiteX2" fmla="*/ 182729 w 418771"/>
              <a:gd name="connsiteY2" fmla="*/ 543073 h 544833"/>
              <a:gd name="connsiteX3" fmla="*/ 321294 w 418771"/>
              <a:gd name="connsiteY3" fmla="*/ 113957 h 544833"/>
              <a:gd name="connsiteX4" fmla="*/ 7159 w 418771"/>
              <a:gd name="connsiteY4" fmla="*/ 474425 h 544833"/>
              <a:gd name="connsiteX5" fmla="*/ 84682 w 418771"/>
              <a:gd name="connsiteY5" fmla="*/ 203652 h 544833"/>
              <a:gd name="connsiteX6" fmla="*/ 182729 w 418771"/>
              <a:gd name="connsiteY6" fmla="*/ 0 h 544833"/>
              <a:gd name="connsiteX0" fmla="*/ 435381 w 435381"/>
              <a:gd name="connsiteY0" fmla="*/ 237237 h 544793"/>
              <a:gd name="connsiteX1" fmla="*/ 380779 w 435381"/>
              <a:gd name="connsiteY1" fmla="*/ 307365 h 544793"/>
              <a:gd name="connsiteX2" fmla="*/ 199339 w 435381"/>
              <a:gd name="connsiteY2" fmla="*/ 543073 h 544793"/>
              <a:gd name="connsiteX3" fmla="*/ 337904 w 435381"/>
              <a:gd name="connsiteY3" fmla="*/ 113957 h 544793"/>
              <a:gd name="connsiteX4" fmla="*/ 6367 w 435381"/>
              <a:gd name="connsiteY4" fmla="*/ 490845 h 544793"/>
              <a:gd name="connsiteX5" fmla="*/ 101292 w 435381"/>
              <a:gd name="connsiteY5" fmla="*/ 203652 h 544793"/>
              <a:gd name="connsiteX6" fmla="*/ 199339 w 435381"/>
              <a:gd name="connsiteY6" fmla="*/ 0 h 544793"/>
              <a:gd name="connsiteX0" fmla="*/ 446711 w 446711"/>
              <a:gd name="connsiteY0" fmla="*/ 237237 h 544793"/>
              <a:gd name="connsiteX1" fmla="*/ 392109 w 446711"/>
              <a:gd name="connsiteY1" fmla="*/ 307365 h 544793"/>
              <a:gd name="connsiteX2" fmla="*/ 210669 w 446711"/>
              <a:gd name="connsiteY2" fmla="*/ 543073 h 544793"/>
              <a:gd name="connsiteX3" fmla="*/ 349234 w 446711"/>
              <a:gd name="connsiteY3" fmla="*/ 113957 h 544793"/>
              <a:gd name="connsiteX4" fmla="*/ 17697 w 446711"/>
              <a:gd name="connsiteY4" fmla="*/ 490845 h 544793"/>
              <a:gd name="connsiteX5" fmla="*/ 112622 w 446711"/>
              <a:gd name="connsiteY5" fmla="*/ 203652 h 544793"/>
              <a:gd name="connsiteX6" fmla="*/ 210669 w 446711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793"/>
              <a:gd name="connsiteX1" fmla="*/ 398523 w 453125"/>
              <a:gd name="connsiteY1" fmla="*/ 307365 h 544793"/>
              <a:gd name="connsiteX2" fmla="*/ 217083 w 453125"/>
              <a:gd name="connsiteY2" fmla="*/ 543073 h 544793"/>
              <a:gd name="connsiteX3" fmla="*/ 355648 w 453125"/>
              <a:gd name="connsiteY3" fmla="*/ 113957 h 544793"/>
              <a:gd name="connsiteX4" fmla="*/ 24111 w 453125"/>
              <a:gd name="connsiteY4" fmla="*/ 490845 h 544793"/>
              <a:gd name="connsiteX5" fmla="*/ 119036 w 453125"/>
              <a:gd name="connsiteY5" fmla="*/ 203652 h 544793"/>
              <a:gd name="connsiteX6" fmla="*/ 217083 w 453125"/>
              <a:gd name="connsiteY6" fmla="*/ 0 h 544793"/>
              <a:gd name="connsiteX0" fmla="*/ 453125 w 453125"/>
              <a:gd name="connsiteY0" fmla="*/ 237237 h 544899"/>
              <a:gd name="connsiteX1" fmla="*/ 398523 w 453125"/>
              <a:gd name="connsiteY1" fmla="*/ 307365 h 544899"/>
              <a:gd name="connsiteX2" fmla="*/ 217083 w 453125"/>
              <a:gd name="connsiteY2" fmla="*/ 543073 h 544899"/>
              <a:gd name="connsiteX3" fmla="*/ 355648 w 453125"/>
              <a:gd name="connsiteY3" fmla="*/ 113957 h 544899"/>
              <a:gd name="connsiteX4" fmla="*/ 24111 w 453125"/>
              <a:gd name="connsiteY4" fmla="*/ 490845 h 544899"/>
              <a:gd name="connsiteX5" fmla="*/ 119036 w 453125"/>
              <a:gd name="connsiteY5" fmla="*/ 203652 h 544899"/>
              <a:gd name="connsiteX6" fmla="*/ 217083 w 453125"/>
              <a:gd name="connsiteY6" fmla="*/ 0 h 544899"/>
              <a:gd name="connsiteX0" fmla="*/ 453125 w 453125"/>
              <a:gd name="connsiteY0" fmla="*/ 237237 h 544877"/>
              <a:gd name="connsiteX1" fmla="*/ 398523 w 453125"/>
              <a:gd name="connsiteY1" fmla="*/ 307365 h 544877"/>
              <a:gd name="connsiteX2" fmla="*/ 217083 w 453125"/>
              <a:gd name="connsiteY2" fmla="*/ 543073 h 544877"/>
              <a:gd name="connsiteX3" fmla="*/ 355648 w 453125"/>
              <a:gd name="connsiteY3" fmla="*/ 113957 h 544877"/>
              <a:gd name="connsiteX4" fmla="*/ 24111 w 453125"/>
              <a:gd name="connsiteY4" fmla="*/ 490845 h 544877"/>
              <a:gd name="connsiteX5" fmla="*/ 119036 w 453125"/>
              <a:gd name="connsiteY5" fmla="*/ 203652 h 544877"/>
              <a:gd name="connsiteX6" fmla="*/ 217083 w 453125"/>
              <a:gd name="connsiteY6" fmla="*/ 0 h 544877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398523 w 453125"/>
              <a:gd name="connsiteY1" fmla="*/ 307365 h 543073"/>
              <a:gd name="connsiteX2" fmla="*/ 217083 w 453125"/>
              <a:gd name="connsiteY2" fmla="*/ 543073 h 543073"/>
              <a:gd name="connsiteX3" fmla="*/ 355648 w 453125"/>
              <a:gd name="connsiteY3" fmla="*/ 113957 h 543073"/>
              <a:gd name="connsiteX4" fmla="*/ 24111 w 453125"/>
              <a:gd name="connsiteY4" fmla="*/ 490845 h 543073"/>
              <a:gd name="connsiteX5" fmla="*/ 119036 w 453125"/>
              <a:gd name="connsiteY5" fmla="*/ 203652 h 543073"/>
              <a:gd name="connsiteX6" fmla="*/ 217083 w 453125"/>
              <a:gd name="connsiteY6" fmla="*/ 0 h 543073"/>
              <a:gd name="connsiteX0" fmla="*/ 453125 w 453125"/>
              <a:gd name="connsiteY0" fmla="*/ 237237 h 543073"/>
              <a:gd name="connsiteX1" fmla="*/ 217083 w 453125"/>
              <a:gd name="connsiteY1" fmla="*/ 543073 h 543073"/>
              <a:gd name="connsiteX2" fmla="*/ 355648 w 453125"/>
              <a:gd name="connsiteY2" fmla="*/ 113957 h 543073"/>
              <a:gd name="connsiteX3" fmla="*/ 24111 w 453125"/>
              <a:gd name="connsiteY3" fmla="*/ 490845 h 543073"/>
              <a:gd name="connsiteX4" fmla="*/ 119036 w 453125"/>
              <a:gd name="connsiteY4" fmla="*/ 203652 h 543073"/>
              <a:gd name="connsiteX5" fmla="*/ 217083 w 453125"/>
              <a:gd name="connsiteY5" fmla="*/ 0 h 543073"/>
              <a:gd name="connsiteX0" fmla="*/ 482980 w 482980"/>
              <a:gd name="connsiteY0" fmla="*/ 197797 h 543073"/>
              <a:gd name="connsiteX1" fmla="*/ 217083 w 482980"/>
              <a:gd name="connsiteY1" fmla="*/ 543073 h 543073"/>
              <a:gd name="connsiteX2" fmla="*/ 355648 w 482980"/>
              <a:gd name="connsiteY2" fmla="*/ 113957 h 543073"/>
              <a:gd name="connsiteX3" fmla="*/ 24111 w 482980"/>
              <a:gd name="connsiteY3" fmla="*/ 490845 h 543073"/>
              <a:gd name="connsiteX4" fmla="*/ 119036 w 482980"/>
              <a:gd name="connsiteY4" fmla="*/ 203652 h 543073"/>
              <a:gd name="connsiteX5" fmla="*/ 217083 w 482980"/>
              <a:gd name="connsiteY5" fmla="*/ 0 h 543073"/>
              <a:gd name="connsiteX0" fmla="*/ 482980 w 482980"/>
              <a:gd name="connsiteY0" fmla="*/ 197797 h 667330"/>
              <a:gd name="connsiteX1" fmla="*/ 250005 w 482980"/>
              <a:gd name="connsiteY1" fmla="*/ 667330 h 667330"/>
              <a:gd name="connsiteX2" fmla="*/ 355648 w 482980"/>
              <a:gd name="connsiteY2" fmla="*/ 113957 h 667330"/>
              <a:gd name="connsiteX3" fmla="*/ 24111 w 482980"/>
              <a:gd name="connsiteY3" fmla="*/ 490845 h 667330"/>
              <a:gd name="connsiteX4" fmla="*/ 119036 w 482980"/>
              <a:gd name="connsiteY4" fmla="*/ 203652 h 667330"/>
              <a:gd name="connsiteX5" fmla="*/ 217083 w 482980"/>
              <a:gd name="connsiteY5" fmla="*/ 0 h 667330"/>
              <a:gd name="connsiteX0" fmla="*/ 482980 w 482980"/>
              <a:gd name="connsiteY0" fmla="*/ 197797 h 676805"/>
              <a:gd name="connsiteX1" fmla="*/ 363550 w 482980"/>
              <a:gd name="connsiteY1" fmla="*/ 444468 h 676805"/>
              <a:gd name="connsiteX2" fmla="*/ 250005 w 482980"/>
              <a:gd name="connsiteY2" fmla="*/ 667330 h 676805"/>
              <a:gd name="connsiteX3" fmla="*/ 355648 w 482980"/>
              <a:gd name="connsiteY3" fmla="*/ 113957 h 676805"/>
              <a:gd name="connsiteX4" fmla="*/ 24111 w 482980"/>
              <a:gd name="connsiteY4" fmla="*/ 490845 h 676805"/>
              <a:gd name="connsiteX5" fmla="*/ 119036 w 482980"/>
              <a:gd name="connsiteY5" fmla="*/ 203652 h 676805"/>
              <a:gd name="connsiteX6" fmla="*/ 217083 w 482980"/>
              <a:gd name="connsiteY6" fmla="*/ 0 h 676805"/>
              <a:gd name="connsiteX0" fmla="*/ 482980 w 482980"/>
              <a:gd name="connsiteY0" fmla="*/ 197797 h 679025"/>
              <a:gd name="connsiteX1" fmla="*/ 338858 w 482980"/>
              <a:gd name="connsiteY1" fmla="*/ 491064 h 679025"/>
              <a:gd name="connsiteX2" fmla="*/ 250005 w 482980"/>
              <a:gd name="connsiteY2" fmla="*/ 667330 h 679025"/>
              <a:gd name="connsiteX3" fmla="*/ 355648 w 482980"/>
              <a:gd name="connsiteY3" fmla="*/ 113957 h 679025"/>
              <a:gd name="connsiteX4" fmla="*/ 24111 w 482980"/>
              <a:gd name="connsiteY4" fmla="*/ 490845 h 679025"/>
              <a:gd name="connsiteX5" fmla="*/ 119036 w 482980"/>
              <a:gd name="connsiteY5" fmla="*/ 203652 h 679025"/>
              <a:gd name="connsiteX6" fmla="*/ 217083 w 482980"/>
              <a:gd name="connsiteY6" fmla="*/ 0 h 679025"/>
              <a:gd name="connsiteX0" fmla="*/ 482980 w 482980"/>
              <a:gd name="connsiteY0" fmla="*/ 197797 h 679025"/>
              <a:gd name="connsiteX1" fmla="*/ 338858 w 482980"/>
              <a:gd name="connsiteY1" fmla="*/ 491064 h 679025"/>
              <a:gd name="connsiteX2" fmla="*/ 274697 w 482980"/>
              <a:gd name="connsiteY2" fmla="*/ 667330 h 679025"/>
              <a:gd name="connsiteX3" fmla="*/ 355648 w 482980"/>
              <a:gd name="connsiteY3" fmla="*/ 113957 h 679025"/>
              <a:gd name="connsiteX4" fmla="*/ 24111 w 482980"/>
              <a:gd name="connsiteY4" fmla="*/ 490845 h 679025"/>
              <a:gd name="connsiteX5" fmla="*/ 119036 w 482980"/>
              <a:gd name="connsiteY5" fmla="*/ 203652 h 679025"/>
              <a:gd name="connsiteX6" fmla="*/ 217083 w 482980"/>
              <a:gd name="connsiteY6" fmla="*/ 0 h 679025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55648 w 482980"/>
              <a:gd name="connsiteY3" fmla="*/ 113957 h 667330"/>
              <a:gd name="connsiteX4" fmla="*/ 24111 w 482980"/>
              <a:gd name="connsiteY4" fmla="*/ 490845 h 667330"/>
              <a:gd name="connsiteX5" fmla="*/ 119036 w 482980"/>
              <a:gd name="connsiteY5" fmla="*/ 203652 h 667330"/>
              <a:gd name="connsiteX6" fmla="*/ 217083 w 482980"/>
              <a:gd name="connsiteY6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4111 w 482980"/>
              <a:gd name="connsiteY4" fmla="*/ 490845 h 667330"/>
              <a:gd name="connsiteX5" fmla="*/ 119036 w 482980"/>
              <a:gd name="connsiteY5" fmla="*/ 203652 h 667330"/>
              <a:gd name="connsiteX6" fmla="*/ 217083 w 482980"/>
              <a:gd name="connsiteY6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23631 w 482980"/>
              <a:gd name="connsiteY4" fmla="*/ 227018 h 667330"/>
              <a:gd name="connsiteX5" fmla="*/ 24111 w 482980"/>
              <a:gd name="connsiteY5" fmla="*/ 490845 h 667330"/>
              <a:gd name="connsiteX6" fmla="*/ 119036 w 482980"/>
              <a:gd name="connsiteY6" fmla="*/ 203652 h 667330"/>
              <a:gd name="connsiteX7" fmla="*/ 217083 w 482980"/>
              <a:gd name="connsiteY7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31862 w 482980"/>
              <a:gd name="connsiteY4" fmla="*/ 164890 h 667330"/>
              <a:gd name="connsiteX5" fmla="*/ 24111 w 482980"/>
              <a:gd name="connsiteY5" fmla="*/ 490845 h 667330"/>
              <a:gd name="connsiteX6" fmla="*/ 119036 w 482980"/>
              <a:gd name="connsiteY6" fmla="*/ 203652 h 667330"/>
              <a:gd name="connsiteX7" fmla="*/ 217083 w 482980"/>
              <a:gd name="connsiteY7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15401 w 482980"/>
              <a:gd name="connsiteY4" fmla="*/ 157123 h 667330"/>
              <a:gd name="connsiteX5" fmla="*/ 24111 w 482980"/>
              <a:gd name="connsiteY5" fmla="*/ 490845 h 667330"/>
              <a:gd name="connsiteX6" fmla="*/ 119036 w 482980"/>
              <a:gd name="connsiteY6" fmla="*/ 203652 h 667330"/>
              <a:gd name="connsiteX7" fmla="*/ 217083 w 482980"/>
              <a:gd name="connsiteY7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347417 w 482980"/>
              <a:gd name="connsiteY3" fmla="*/ 98424 h 667330"/>
              <a:gd name="connsiteX4" fmla="*/ 215401 w 482980"/>
              <a:gd name="connsiteY4" fmla="*/ 157123 h 667330"/>
              <a:gd name="connsiteX5" fmla="*/ 24111 w 482980"/>
              <a:gd name="connsiteY5" fmla="*/ 490845 h 667330"/>
              <a:gd name="connsiteX6" fmla="*/ 119036 w 482980"/>
              <a:gd name="connsiteY6" fmla="*/ 203652 h 667330"/>
              <a:gd name="connsiteX7" fmla="*/ 217083 w 482980"/>
              <a:gd name="connsiteY7" fmla="*/ 0 h 667330"/>
              <a:gd name="connsiteX0" fmla="*/ 482980 w 482980"/>
              <a:gd name="connsiteY0" fmla="*/ 197797 h 667330"/>
              <a:gd name="connsiteX1" fmla="*/ 338858 w 482980"/>
              <a:gd name="connsiteY1" fmla="*/ 491064 h 667330"/>
              <a:gd name="connsiteX2" fmla="*/ 274697 w 482980"/>
              <a:gd name="connsiteY2" fmla="*/ 667330 h 667330"/>
              <a:gd name="connsiteX3" fmla="*/ 215401 w 482980"/>
              <a:gd name="connsiteY3" fmla="*/ 157123 h 667330"/>
              <a:gd name="connsiteX4" fmla="*/ 24111 w 482980"/>
              <a:gd name="connsiteY4" fmla="*/ 490845 h 667330"/>
              <a:gd name="connsiteX5" fmla="*/ 119036 w 482980"/>
              <a:gd name="connsiteY5" fmla="*/ 203652 h 667330"/>
              <a:gd name="connsiteX6" fmla="*/ 217083 w 482980"/>
              <a:gd name="connsiteY6" fmla="*/ 0 h 667330"/>
              <a:gd name="connsiteX0" fmla="*/ 482980 w 482980"/>
              <a:gd name="connsiteY0" fmla="*/ 197797 h 671428"/>
              <a:gd name="connsiteX1" fmla="*/ 338858 w 482980"/>
              <a:gd name="connsiteY1" fmla="*/ 491064 h 671428"/>
              <a:gd name="connsiteX2" fmla="*/ 274697 w 482980"/>
              <a:gd name="connsiteY2" fmla="*/ 667330 h 671428"/>
              <a:gd name="connsiteX3" fmla="*/ 248323 w 482980"/>
              <a:gd name="connsiteY3" fmla="*/ 320210 h 671428"/>
              <a:gd name="connsiteX4" fmla="*/ 215401 w 482980"/>
              <a:gd name="connsiteY4" fmla="*/ 157123 h 671428"/>
              <a:gd name="connsiteX5" fmla="*/ 24111 w 482980"/>
              <a:gd name="connsiteY5" fmla="*/ 490845 h 671428"/>
              <a:gd name="connsiteX6" fmla="*/ 119036 w 482980"/>
              <a:gd name="connsiteY6" fmla="*/ 203652 h 671428"/>
              <a:gd name="connsiteX7" fmla="*/ 217083 w 482980"/>
              <a:gd name="connsiteY7" fmla="*/ 0 h 671428"/>
              <a:gd name="connsiteX0" fmla="*/ 482980 w 482980"/>
              <a:gd name="connsiteY0" fmla="*/ 197797 h 671428"/>
              <a:gd name="connsiteX1" fmla="*/ 338858 w 482980"/>
              <a:gd name="connsiteY1" fmla="*/ 491064 h 671428"/>
              <a:gd name="connsiteX2" fmla="*/ 274697 w 482980"/>
              <a:gd name="connsiteY2" fmla="*/ 667330 h 671428"/>
              <a:gd name="connsiteX3" fmla="*/ 363550 w 482980"/>
              <a:gd name="connsiteY3" fmla="*/ 118294 h 671428"/>
              <a:gd name="connsiteX4" fmla="*/ 215401 w 482980"/>
              <a:gd name="connsiteY4" fmla="*/ 157123 h 671428"/>
              <a:gd name="connsiteX5" fmla="*/ 24111 w 482980"/>
              <a:gd name="connsiteY5" fmla="*/ 490845 h 671428"/>
              <a:gd name="connsiteX6" fmla="*/ 119036 w 482980"/>
              <a:gd name="connsiteY6" fmla="*/ 203652 h 671428"/>
              <a:gd name="connsiteX7" fmla="*/ 217083 w 482980"/>
              <a:gd name="connsiteY7" fmla="*/ 0 h 671428"/>
              <a:gd name="connsiteX0" fmla="*/ 482980 w 482980"/>
              <a:gd name="connsiteY0" fmla="*/ 197797 h 675095"/>
              <a:gd name="connsiteX1" fmla="*/ 338858 w 482980"/>
              <a:gd name="connsiteY1" fmla="*/ 491064 h 675095"/>
              <a:gd name="connsiteX2" fmla="*/ 305937 w 482980"/>
              <a:gd name="connsiteY2" fmla="*/ 444467 h 675095"/>
              <a:gd name="connsiteX3" fmla="*/ 274697 w 482980"/>
              <a:gd name="connsiteY3" fmla="*/ 667330 h 675095"/>
              <a:gd name="connsiteX4" fmla="*/ 363550 w 482980"/>
              <a:gd name="connsiteY4" fmla="*/ 118294 h 675095"/>
              <a:gd name="connsiteX5" fmla="*/ 215401 w 482980"/>
              <a:gd name="connsiteY5" fmla="*/ 157123 h 675095"/>
              <a:gd name="connsiteX6" fmla="*/ 24111 w 482980"/>
              <a:gd name="connsiteY6" fmla="*/ 490845 h 675095"/>
              <a:gd name="connsiteX7" fmla="*/ 119036 w 482980"/>
              <a:gd name="connsiteY7" fmla="*/ 203652 h 675095"/>
              <a:gd name="connsiteX8" fmla="*/ 217083 w 482980"/>
              <a:gd name="connsiteY8" fmla="*/ 0 h 675095"/>
              <a:gd name="connsiteX0" fmla="*/ 482980 w 482980"/>
              <a:gd name="connsiteY0" fmla="*/ 197797 h 674696"/>
              <a:gd name="connsiteX1" fmla="*/ 338858 w 482980"/>
              <a:gd name="connsiteY1" fmla="*/ 491064 h 674696"/>
              <a:gd name="connsiteX2" fmla="*/ 215402 w 482980"/>
              <a:gd name="connsiteY2" fmla="*/ 428936 h 674696"/>
              <a:gd name="connsiteX3" fmla="*/ 274697 w 482980"/>
              <a:gd name="connsiteY3" fmla="*/ 667330 h 674696"/>
              <a:gd name="connsiteX4" fmla="*/ 363550 w 482980"/>
              <a:gd name="connsiteY4" fmla="*/ 118294 h 674696"/>
              <a:gd name="connsiteX5" fmla="*/ 215401 w 482980"/>
              <a:gd name="connsiteY5" fmla="*/ 157123 h 674696"/>
              <a:gd name="connsiteX6" fmla="*/ 24111 w 482980"/>
              <a:gd name="connsiteY6" fmla="*/ 490845 h 674696"/>
              <a:gd name="connsiteX7" fmla="*/ 119036 w 482980"/>
              <a:gd name="connsiteY7" fmla="*/ 203652 h 674696"/>
              <a:gd name="connsiteX8" fmla="*/ 217083 w 482980"/>
              <a:gd name="connsiteY8" fmla="*/ 0 h 674696"/>
              <a:gd name="connsiteX0" fmla="*/ 482980 w 482980"/>
              <a:gd name="connsiteY0" fmla="*/ 197797 h 859565"/>
              <a:gd name="connsiteX1" fmla="*/ 338858 w 482980"/>
              <a:gd name="connsiteY1" fmla="*/ 491064 h 859565"/>
              <a:gd name="connsiteX2" fmla="*/ 421164 w 482980"/>
              <a:gd name="connsiteY2" fmla="*/ 856067 h 859565"/>
              <a:gd name="connsiteX3" fmla="*/ 274697 w 482980"/>
              <a:gd name="connsiteY3" fmla="*/ 667330 h 859565"/>
              <a:gd name="connsiteX4" fmla="*/ 363550 w 482980"/>
              <a:gd name="connsiteY4" fmla="*/ 118294 h 859565"/>
              <a:gd name="connsiteX5" fmla="*/ 215401 w 482980"/>
              <a:gd name="connsiteY5" fmla="*/ 157123 h 859565"/>
              <a:gd name="connsiteX6" fmla="*/ 24111 w 482980"/>
              <a:gd name="connsiteY6" fmla="*/ 490845 h 859565"/>
              <a:gd name="connsiteX7" fmla="*/ 119036 w 482980"/>
              <a:gd name="connsiteY7" fmla="*/ 203652 h 859565"/>
              <a:gd name="connsiteX8" fmla="*/ 217083 w 482980"/>
              <a:gd name="connsiteY8" fmla="*/ 0 h 859565"/>
              <a:gd name="connsiteX0" fmla="*/ 482980 w 482980"/>
              <a:gd name="connsiteY0" fmla="*/ 197797 h 940396"/>
              <a:gd name="connsiteX1" fmla="*/ 338858 w 482980"/>
              <a:gd name="connsiteY1" fmla="*/ 491064 h 940396"/>
              <a:gd name="connsiteX2" fmla="*/ 421164 w 482980"/>
              <a:gd name="connsiteY2" fmla="*/ 856067 h 940396"/>
              <a:gd name="connsiteX3" fmla="*/ 200622 w 482980"/>
              <a:gd name="connsiteY3" fmla="*/ 923609 h 940396"/>
              <a:gd name="connsiteX4" fmla="*/ 363550 w 482980"/>
              <a:gd name="connsiteY4" fmla="*/ 118294 h 940396"/>
              <a:gd name="connsiteX5" fmla="*/ 215401 w 482980"/>
              <a:gd name="connsiteY5" fmla="*/ 157123 h 940396"/>
              <a:gd name="connsiteX6" fmla="*/ 24111 w 482980"/>
              <a:gd name="connsiteY6" fmla="*/ 490845 h 940396"/>
              <a:gd name="connsiteX7" fmla="*/ 119036 w 482980"/>
              <a:gd name="connsiteY7" fmla="*/ 203652 h 940396"/>
              <a:gd name="connsiteX8" fmla="*/ 217083 w 482980"/>
              <a:gd name="connsiteY8" fmla="*/ 0 h 940396"/>
              <a:gd name="connsiteX0" fmla="*/ 482980 w 482980"/>
              <a:gd name="connsiteY0" fmla="*/ 197797 h 931922"/>
              <a:gd name="connsiteX1" fmla="*/ 338858 w 482980"/>
              <a:gd name="connsiteY1" fmla="*/ 491064 h 931922"/>
              <a:gd name="connsiteX2" fmla="*/ 421164 w 482980"/>
              <a:gd name="connsiteY2" fmla="*/ 856067 h 931922"/>
              <a:gd name="connsiteX3" fmla="*/ 200622 w 482980"/>
              <a:gd name="connsiteY3" fmla="*/ 923609 h 931922"/>
              <a:gd name="connsiteX4" fmla="*/ 264784 w 482980"/>
              <a:gd name="connsiteY4" fmla="*/ 661916 h 931922"/>
              <a:gd name="connsiteX5" fmla="*/ 363550 w 482980"/>
              <a:gd name="connsiteY5" fmla="*/ 118294 h 931922"/>
              <a:gd name="connsiteX6" fmla="*/ 215401 w 482980"/>
              <a:gd name="connsiteY6" fmla="*/ 157123 h 931922"/>
              <a:gd name="connsiteX7" fmla="*/ 24111 w 482980"/>
              <a:gd name="connsiteY7" fmla="*/ 490845 h 931922"/>
              <a:gd name="connsiteX8" fmla="*/ 119036 w 482980"/>
              <a:gd name="connsiteY8" fmla="*/ 203652 h 931922"/>
              <a:gd name="connsiteX9" fmla="*/ 217083 w 482980"/>
              <a:gd name="connsiteY9" fmla="*/ 0 h 931922"/>
              <a:gd name="connsiteX0" fmla="*/ 482980 w 482980"/>
              <a:gd name="connsiteY0" fmla="*/ 197797 h 928004"/>
              <a:gd name="connsiteX1" fmla="*/ 338858 w 482980"/>
              <a:gd name="connsiteY1" fmla="*/ 491064 h 928004"/>
              <a:gd name="connsiteX2" fmla="*/ 371781 w 482980"/>
              <a:gd name="connsiteY2" fmla="*/ 770641 h 928004"/>
              <a:gd name="connsiteX3" fmla="*/ 200622 w 482980"/>
              <a:gd name="connsiteY3" fmla="*/ 923609 h 928004"/>
              <a:gd name="connsiteX4" fmla="*/ 264784 w 482980"/>
              <a:gd name="connsiteY4" fmla="*/ 661916 h 928004"/>
              <a:gd name="connsiteX5" fmla="*/ 363550 w 482980"/>
              <a:gd name="connsiteY5" fmla="*/ 118294 h 928004"/>
              <a:gd name="connsiteX6" fmla="*/ 215401 w 482980"/>
              <a:gd name="connsiteY6" fmla="*/ 157123 h 928004"/>
              <a:gd name="connsiteX7" fmla="*/ 24111 w 482980"/>
              <a:gd name="connsiteY7" fmla="*/ 490845 h 928004"/>
              <a:gd name="connsiteX8" fmla="*/ 119036 w 482980"/>
              <a:gd name="connsiteY8" fmla="*/ 203652 h 928004"/>
              <a:gd name="connsiteX9" fmla="*/ 217083 w 482980"/>
              <a:gd name="connsiteY9" fmla="*/ 0 h 928004"/>
              <a:gd name="connsiteX0" fmla="*/ 482980 w 482980"/>
              <a:gd name="connsiteY0" fmla="*/ 197797 h 927007"/>
              <a:gd name="connsiteX1" fmla="*/ 338858 w 482980"/>
              <a:gd name="connsiteY1" fmla="*/ 491064 h 927007"/>
              <a:gd name="connsiteX2" fmla="*/ 200622 w 482980"/>
              <a:gd name="connsiteY2" fmla="*/ 923609 h 927007"/>
              <a:gd name="connsiteX3" fmla="*/ 264784 w 482980"/>
              <a:gd name="connsiteY3" fmla="*/ 661916 h 927007"/>
              <a:gd name="connsiteX4" fmla="*/ 363550 w 482980"/>
              <a:gd name="connsiteY4" fmla="*/ 118294 h 927007"/>
              <a:gd name="connsiteX5" fmla="*/ 215401 w 482980"/>
              <a:gd name="connsiteY5" fmla="*/ 157123 h 927007"/>
              <a:gd name="connsiteX6" fmla="*/ 24111 w 482980"/>
              <a:gd name="connsiteY6" fmla="*/ 490845 h 927007"/>
              <a:gd name="connsiteX7" fmla="*/ 119036 w 482980"/>
              <a:gd name="connsiteY7" fmla="*/ 203652 h 927007"/>
              <a:gd name="connsiteX8" fmla="*/ 217083 w 482980"/>
              <a:gd name="connsiteY8" fmla="*/ 0 h 927007"/>
              <a:gd name="connsiteX0" fmla="*/ 482980 w 482980"/>
              <a:gd name="connsiteY0" fmla="*/ 197797 h 676226"/>
              <a:gd name="connsiteX1" fmla="*/ 338858 w 482980"/>
              <a:gd name="connsiteY1" fmla="*/ 491064 h 676226"/>
              <a:gd name="connsiteX2" fmla="*/ 264784 w 482980"/>
              <a:gd name="connsiteY2" fmla="*/ 661916 h 676226"/>
              <a:gd name="connsiteX3" fmla="*/ 363550 w 482980"/>
              <a:gd name="connsiteY3" fmla="*/ 118294 h 676226"/>
              <a:gd name="connsiteX4" fmla="*/ 215401 w 482980"/>
              <a:gd name="connsiteY4" fmla="*/ 157123 h 676226"/>
              <a:gd name="connsiteX5" fmla="*/ 24111 w 482980"/>
              <a:gd name="connsiteY5" fmla="*/ 490845 h 676226"/>
              <a:gd name="connsiteX6" fmla="*/ 119036 w 482980"/>
              <a:gd name="connsiteY6" fmla="*/ 203652 h 676226"/>
              <a:gd name="connsiteX7" fmla="*/ 217083 w 482980"/>
              <a:gd name="connsiteY7" fmla="*/ 0 h 676226"/>
              <a:gd name="connsiteX0" fmla="*/ 482980 w 482980"/>
              <a:gd name="connsiteY0" fmla="*/ 197797 h 578406"/>
              <a:gd name="connsiteX1" fmla="*/ 338858 w 482980"/>
              <a:gd name="connsiteY1" fmla="*/ 491064 h 578406"/>
              <a:gd name="connsiteX2" fmla="*/ 215401 w 482980"/>
              <a:gd name="connsiteY2" fmla="*/ 553192 h 578406"/>
              <a:gd name="connsiteX3" fmla="*/ 363550 w 482980"/>
              <a:gd name="connsiteY3" fmla="*/ 118294 h 578406"/>
              <a:gd name="connsiteX4" fmla="*/ 215401 w 482980"/>
              <a:gd name="connsiteY4" fmla="*/ 157123 h 578406"/>
              <a:gd name="connsiteX5" fmla="*/ 24111 w 482980"/>
              <a:gd name="connsiteY5" fmla="*/ 490845 h 578406"/>
              <a:gd name="connsiteX6" fmla="*/ 119036 w 482980"/>
              <a:gd name="connsiteY6" fmla="*/ 203652 h 578406"/>
              <a:gd name="connsiteX7" fmla="*/ 217083 w 482980"/>
              <a:gd name="connsiteY7" fmla="*/ 0 h 578406"/>
              <a:gd name="connsiteX0" fmla="*/ 486855 w 486855"/>
              <a:gd name="connsiteY0" fmla="*/ 197797 h 578406"/>
              <a:gd name="connsiteX1" fmla="*/ 342733 w 486855"/>
              <a:gd name="connsiteY1" fmla="*/ 491064 h 578406"/>
              <a:gd name="connsiteX2" fmla="*/ 219276 w 486855"/>
              <a:gd name="connsiteY2" fmla="*/ 553192 h 578406"/>
              <a:gd name="connsiteX3" fmla="*/ 367425 w 486855"/>
              <a:gd name="connsiteY3" fmla="*/ 118294 h 578406"/>
              <a:gd name="connsiteX4" fmla="*/ 219276 w 486855"/>
              <a:gd name="connsiteY4" fmla="*/ 157123 h 578406"/>
              <a:gd name="connsiteX5" fmla="*/ 27986 w 486855"/>
              <a:gd name="connsiteY5" fmla="*/ 490845 h 578406"/>
              <a:gd name="connsiteX6" fmla="*/ 88822 w 486855"/>
              <a:gd name="connsiteY6" fmla="*/ 216517 h 578406"/>
              <a:gd name="connsiteX7" fmla="*/ 220958 w 486855"/>
              <a:gd name="connsiteY7" fmla="*/ 0 h 578406"/>
              <a:gd name="connsiteX0" fmla="*/ 517070 w 517070"/>
              <a:gd name="connsiteY0" fmla="*/ 197797 h 578406"/>
              <a:gd name="connsiteX1" fmla="*/ 372948 w 517070"/>
              <a:gd name="connsiteY1" fmla="*/ 491064 h 578406"/>
              <a:gd name="connsiteX2" fmla="*/ 249491 w 517070"/>
              <a:gd name="connsiteY2" fmla="*/ 553192 h 578406"/>
              <a:gd name="connsiteX3" fmla="*/ 397640 w 517070"/>
              <a:gd name="connsiteY3" fmla="*/ 118294 h 578406"/>
              <a:gd name="connsiteX4" fmla="*/ 249491 w 517070"/>
              <a:gd name="connsiteY4" fmla="*/ 157123 h 578406"/>
              <a:gd name="connsiteX5" fmla="*/ 24111 w 517070"/>
              <a:gd name="connsiteY5" fmla="*/ 542311 h 578406"/>
              <a:gd name="connsiteX6" fmla="*/ 119037 w 517070"/>
              <a:gd name="connsiteY6" fmla="*/ 216517 h 578406"/>
              <a:gd name="connsiteX7" fmla="*/ 251173 w 517070"/>
              <a:gd name="connsiteY7" fmla="*/ 0 h 578406"/>
              <a:gd name="connsiteX0" fmla="*/ 554537 w 554537"/>
              <a:gd name="connsiteY0" fmla="*/ 197797 h 578406"/>
              <a:gd name="connsiteX1" fmla="*/ 410415 w 554537"/>
              <a:gd name="connsiteY1" fmla="*/ 491064 h 578406"/>
              <a:gd name="connsiteX2" fmla="*/ 286958 w 554537"/>
              <a:gd name="connsiteY2" fmla="*/ 553192 h 578406"/>
              <a:gd name="connsiteX3" fmla="*/ 435107 w 554537"/>
              <a:gd name="connsiteY3" fmla="*/ 118294 h 578406"/>
              <a:gd name="connsiteX4" fmla="*/ 286958 w 554537"/>
              <a:gd name="connsiteY4" fmla="*/ 157123 h 578406"/>
              <a:gd name="connsiteX5" fmla="*/ 20671 w 554537"/>
              <a:gd name="connsiteY5" fmla="*/ 542311 h 578406"/>
              <a:gd name="connsiteX6" fmla="*/ 156504 w 554537"/>
              <a:gd name="connsiteY6" fmla="*/ 216517 h 578406"/>
              <a:gd name="connsiteX7" fmla="*/ 288640 w 554537"/>
              <a:gd name="connsiteY7" fmla="*/ 0 h 578406"/>
              <a:gd name="connsiteX0" fmla="*/ 586428 w 586428"/>
              <a:gd name="connsiteY0" fmla="*/ 197797 h 578406"/>
              <a:gd name="connsiteX1" fmla="*/ 442306 w 586428"/>
              <a:gd name="connsiteY1" fmla="*/ 491064 h 578406"/>
              <a:gd name="connsiteX2" fmla="*/ 318849 w 586428"/>
              <a:gd name="connsiteY2" fmla="*/ 553192 h 578406"/>
              <a:gd name="connsiteX3" fmla="*/ 466998 w 586428"/>
              <a:gd name="connsiteY3" fmla="*/ 118294 h 578406"/>
              <a:gd name="connsiteX4" fmla="*/ 318849 w 586428"/>
              <a:gd name="connsiteY4" fmla="*/ 157123 h 578406"/>
              <a:gd name="connsiteX5" fmla="*/ 18473 w 586428"/>
              <a:gd name="connsiteY5" fmla="*/ 548744 h 578406"/>
              <a:gd name="connsiteX6" fmla="*/ 188395 w 586428"/>
              <a:gd name="connsiteY6" fmla="*/ 216517 h 578406"/>
              <a:gd name="connsiteX7" fmla="*/ 320531 w 586428"/>
              <a:gd name="connsiteY7" fmla="*/ 0 h 578406"/>
              <a:gd name="connsiteX0" fmla="*/ 398034 w 398034"/>
              <a:gd name="connsiteY0" fmla="*/ 197797 h 578406"/>
              <a:gd name="connsiteX1" fmla="*/ 253912 w 398034"/>
              <a:gd name="connsiteY1" fmla="*/ 491064 h 578406"/>
              <a:gd name="connsiteX2" fmla="*/ 130455 w 398034"/>
              <a:gd name="connsiteY2" fmla="*/ 553192 h 578406"/>
              <a:gd name="connsiteX3" fmla="*/ 278604 w 398034"/>
              <a:gd name="connsiteY3" fmla="*/ 118294 h 578406"/>
              <a:gd name="connsiteX4" fmla="*/ 130455 w 398034"/>
              <a:gd name="connsiteY4" fmla="*/ 157123 h 578406"/>
              <a:gd name="connsiteX5" fmla="*/ 1 w 398034"/>
              <a:gd name="connsiteY5" fmla="*/ 216517 h 578406"/>
              <a:gd name="connsiteX6" fmla="*/ 132137 w 398034"/>
              <a:gd name="connsiteY6" fmla="*/ 0 h 578406"/>
              <a:gd name="connsiteX0" fmla="*/ 418486 w 418486"/>
              <a:gd name="connsiteY0" fmla="*/ 197797 h 578406"/>
              <a:gd name="connsiteX1" fmla="*/ 274364 w 418486"/>
              <a:gd name="connsiteY1" fmla="*/ 491064 h 578406"/>
              <a:gd name="connsiteX2" fmla="*/ 150907 w 418486"/>
              <a:gd name="connsiteY2" fmla="*/ 553192 h 578406"/>
              <a:gd name="connsiteX3" fmla="*/ 299056 w 418486"/>
              <a:gd name="connsiteY3" fmla="*/ 118294 h 578406"/>
              <a:gd name="connsiteX4" fmla="*/ 150907 w 418486"/>
              <a:gd name="connsiteY4" fmla="*/ 157123 h 578406"/>
              <a:gd name="connsiteX5" fmla="*/ 0 w 418486"/>
              <a:gd name="connsiteY5" fmla="*/ 313014 h 578406"/>
              <a:gd name="connsiteX6" fmla="*/ 152589 w 418486"/>
              <a:gd name="connsiteY6" fmla="*/ 0 h 578406"/>
              <a:gd name="connsiteX0" fmla="*/ 449042 w 449042"/>
              <a:gd name="connsiteY0" fmla="*/ 197797 h 578406"/>
              <a:gd name="connsiteX1" fmla="*/ 304920 w 449042"/>
              <a:gd name="connsiteY1" fmla="*/ 491064 h 578406"/>
              <a:gd name="connsiteX2" fmla="*/ 181463 w 449042"/>
              <a:gd name="connsiteY2" fmla="*/ 553192 h 578406"/>
              <a:gd name="connsiteX3" fmla="*/ 329612 w 449042"/>
              <a:gd name="connsiteY3" fmla="*/ 118294 h 578406"/>
              <a:gd name="connsiteX4" fmla="*/ 17835 w 449042"/>
              <a:gd name="connsiteY4" fmla="*/ 530240 h 578406"/>
              <a:gd name="connsiteX5" fmla="*/ 30556 w 449042"/>
              <a:gd name="connsiteY5" fmla="*/ 313014 h 578406"/>
              <a:gd name="connsiteX6" fmla="*/ 183145 w 449042"/>
              <a:gd name="connsiteY6" fmla="*/ 0 h 578406"/>
              <a:gd name="connsiteX0" fmla="*/ 449042 w 449042"/>
              <a:gd name="connsiteY0" fmla="*/ 197797 h 578406"/>
              <a:gd name="connsiteX1" fmla="*/ 304920 w 449042"/>
              <a:gd name="connsiteY1" fmla="*/ 491064 h 578406"/>
              <a:gd name="connsiteX2" fmla="*/ 181463 w 449042"/>
              <a:gd name="connsiteY2" fmla="*/ 553192 h 578406"/>
              <a:gd name="connsiteX3" fmla="*/ 329612 w 449042"/>
              <a:gd name="connsiteY3" fmla="*/ 118294 h 578406"/>
              <a:gd name="connsiteX4" fmla="*/ 17835 w 449042"/>
              <a:gd name="connsiteY4" fmla="*/ 530240 h 578406"/>
              <a:gd name="connsiteX5" fmla="*/ 30556 w 449042"/>
              <a:gd name="connsiteY5" fmla="*/ 313014 h 578406"/>
              <a:gd name="connsiteX6" fmla="*/ 183145 w 449042"/>
              <a:gd name="connsiteY6" fmla="*/ 0 h 578406"/>
              <a:gd name="connsiteX0" fmla="*/ 449042 w 449042"/>
              <a:gd name="connsiteY0" fmla="*/ 197797 h 578406"/>
              <a:gd name="connsiteX1" fmla="*/ 304920 w 449042"/>
              <a:gd name="connsiteY1" fmla="*/ 491064 h 578406"/>
              <a:gd name="connsiteX2" fmla="*/ 181463 w 449042"/>
              <a:gd name="connsiteY2" fmla="*/ 553192 h 578406"/>
              <a:gd name="connsiteX3" fmla="*/ 329612 w 449042"/>
              <a:gd name="connsiteY3" fmla="*/ 118294 h 578406"/>
              <a:gd name="connsiteX4" fmla="*/ 17835 w 449042"/>
              <a:gd name="connsiteY4" fmla="*/ 530240 h 578406"/>
              <a:gd name="connsiteX5" fmla="*/ 30556 w 449042"/>
              <a:gd name="connsiteY5" fmla="*/ 313014 h 578406"/>
              <a:gd name="connsiteX6" fmla="*/ 183145 w 449042"/>
              <a:gd name="connsiteY6" fmla="*/ 0 h 578406"/>
              <a:gd name="connsiteX0" fmla="*/ 449042 w 449042"/>
              <a:gd name="connsiteY0" fmla="*/ 197797 h 578406"/>
              <a:gd name="connsiteX1" fmla="*/ 304920 w 449042"/>
              <a:gd name="connsiteY1" fmla="*/ 491064 h 578406"/>
              <a:gd name="connsiteX2" fmla="*/ 181463 w 449042"/>
              <a:gd name="connsiteY2" fmla="*/ 553192 h 578406"/>
              <a:gd name="connsiteX3" fmla="*/ 295522 w 449042"/>
              <a:gd name="connsiteY3" fmla="*/ 118294 h 578406"/>
              <a:gd name="connsiteX4" fmla="*/ 17835 w 449042"/>
              <a:gd name="connsiteY4" fmla="*/ 530240 h 578406"/>
              <a:gd name="connsiteX5" fmla="*/ 30556 w 449042"/>
              <a:gd name="connsiteY5" fmla="*/ 313014 h 578406"/>
              <a:gd name="connsiteX6" fmla="*/ 183145 w 449042"/>
              <a:gd name="connsiteY6" fmla="*/ 0 h 578406"/>
              <a:gd name="connsiteX0" fmla="*/ 479100 w 479100"/>
              <a:gd name="connsiteY0" fmla="*/ 197797 h 578406"/>
              <a:gd name="connsiteX1" fmla="*/ 334978 w 479100"/>
              <a:gd name="connsiteY1" fmla="*/ 491064 h 578406"/>
              <a:gd name="connsiteX2" fmla="*/ 211521 w 479100"/>
              <a:gd name="connsiteY2" fmla="*/ 553192 h 578406"/>
              <a:gd name="connsiteX3" fmla="*/ 325580 w 479100"/>
              <a:gd name="connsiteY3" fmla="*/ 118294 h 578406"/>
              <a:gd name="connsiteX4" fmla="*/ 47893 w 479100"/>
              <a:gd name="connsiteY4" fmla="*/ 530240 h 578406"/>
              <a:gd name="connsiteX5" fmla="*/ 60614 w 479100"/>
              <a:gd name="connsiteY5" fmla="*/ 313014 h 578406"/>
              <a:gd name="connsiteX6" fmla="*/ 213203 w 479100"/>
              <a:gd name="connsiteY6" fmla="*/ 0 h 578406"/>
              <a:gd name="connsiteX0" fmla="*/ 466393 w 466393"/>
              <a:gd name="connsiteY0" fmla="*/ 197797 h 578406"/>
              <a:gd name="connsiteX1" fmla="*/ 322271 w 466393"/>
              <a:gd name="connsiteY1" fmla="*/ 491064 h 578406"/>
              <a:gd name="connsiteX2" fmla="*/ 198814 w 466393"/>
              <a:gd name="connsiteY2" fmla="*/ 553192 h 578406"/>
              <a:gd name="connsiteX3" fmla="*/ 312873 w 466393"/>
              <a:gd name="connsiteY3" fmla="*/ 118294 h 578406"/>
              <a:gd name="connsiteX4" fmla="*/ 35186 w 466393"/>
              <a:gd name="connsiteY4" fmla="*/ 530240 h 578406"/>
              <a:gd name="connsiteX5" fmla="*/ 122903 w 466393"/>
              <a:gd name="connsiteY5" fmla="*/ 190786 h 578406"/>
              <a:gd name="connsiteX6" fmla="*/ 200496 w 466393"/>
              <a:gd name="connsiteY6" fmla="*/ 0 h 578406"/>
              <a:gd name="connsiteX0" fmla="*/ 468180 w 468180"/>
              <a:gd name="connsiteY0" fmla="*/ 197797 h 578406"/>
              <a:gd name="connsiteX1" fmla="*/ 324058 w 468180"/>
              <a:gd name="connsiteY1" fmla="*/ 491064 h 578406"/>
              <a:gd name="connsiteX2" fmla="*/ 200601 w 468180"/>
              <a:gd name="connsiteY2" fmla="*/ 553192 h 578406"/>
              <a:gd name="connsiteX3" fmla="*/ 314660 w 468180"/>
              <a:gd name="connsiteY3" fmla="*/ 118294 h 578406"/>
              <a:gd name="connsiteX4" fmla="*/ 36973 w 468180"/>
              <a:gd name="connsiteY4" fmla="*/ 530240 h 578406"/>
              <a:gd name="connsiteX5" fmla="*/ 111055 w 468180"/>
              <a:gd name="connsiteY5" fmla="*/ 132889 h 578406"/>
              <a:gd name="connsiteX6" fmla="*/ 202283 w 468180"/>
              <a:gd name="connsiteY6" fmla="*/ 0 h 578406"/>
              <a:gd name="connsiteX0" fmla="*/ 516470 w 516470"/>
              <a:gd name="connsiteY0" fmla="*/ 197797 h 578406"/>
              <a:gd name="connsiteX1" fmla="*/ 372348 w 516470"/>
              <a:gd name="connsiteY1" fmla="*/ 491064 h 578406"/>
              <a:gd name="connsiteX2" fmla="*/ 248891 w 516470"/>
              <a:gd name="connsiteY2" fmla="*/ 553192 h 578406"/>
              <a:gd name="connsiteX3" fmla="*/ 362950 w 516470"/>
              <a:gd name="connsiteY3" fmla="*/ 118294 h 578406"/>
              <a:gd name="connsiteX4" fmla="*/ 30721 w 516470"/>
              <a:gd name="connsiteY4" fmla="*/ 543106 h 578406"/>
              <a:gd name="connsiteX5" fmla="*/ 159345 w 516470"/>
              <a:gd name="connsiteY5" fmla="*/ 132889 h 578406"/>
              <a:gd name="connsiteX6" fmla="*/ 250573 w 516470"/>
              <a:gd name="connsiteY6" fmla="*/ 0 h 578406"/>
              <a:gd name="connsiteX0" fmla="*/ 516470 w 516470"/>
              <a:gd name="connsiteY0" fmla="*/ 197797 h 577468"/>
              <a:gd name="connsiteX1" fmla="*/ 372348 w 516470"/>
              <a:gd name="connsiteY1" fmla="*/ 491064 h 577468"/>
              <a:gd name="connsiteX2" fmla="*/ 248891 w 516470"/>
              <a:gd name="connsiteY2" fmla="*/ 553192 h 577468"/>
              <a:gd name="connsiteX3" fmla="*/ 308407 w 516470"/>
              <a:gd name="connsiteY3" fmla="*/ 131161 h 577468"/>
              <a:gd name="connsiteX4" fmla="*/ 30721 w 516470"/>
              <a:gd name="connsiteY4" fmla="*/ 543106 h 577468"/>
              <a:gd name="connsiteX5" fmla="*/ 159345 w 516470"/>
              <a:gd name="connsiteY5" fmla="*/ 132889 h 577468"/>
              <a:gd name="connsiteX6" fmla="*/ 250573 w 516470"/>
              <a:gd name="connsiteY6" fmla="*/ 0 h 577468"/>
              <a:gd name="connsiteX0" fmla="*/ 516470 w 516470"/>
              <a:gd name="connsiteY0" fmla="*/ 197797 h 577468"/>
              <a:gd name="connsiteX1" fmla="*/ 372348 w 516470"/>
              <a:gd name="connsiteY1" fmla="*/ 491064 h 577468"/>
              <a:gd name="connsiteX2" fmla="*/ 248891 w 516470"/>
              <a:gd name="connsiteY2" fmla="*/ 553192 h 577468"/>
              <a:gd name="connsiteX3" fmla="*/ 308407 w 516470"/>
              <a:gd name="connsiteY3" fmla="*/ 131161 h 577468"/>
              <a:gd name="connsiteX4" fmla="*/ 30721 w 516470"/>
              <a:gd name="connsiteY4" fmla="*/ 543106 h 577468"/>
              <a:gd name="connsiteX5" fmla="*/ 159345 w 516470"/>
              <a:gd name="connsiteY5" fmla="*/ 132889 h 577468"/>
              <a:gd name="connsiteX6" fmla="*/ 250573 w 516470"/>
              <a:gd name="connsiteY6" fmla="*/ 0 h 577468"/>
              <a:gd name="connsiteX0" fmla="*/ 516470 w 516470"/>
              <a:gd name="connsiteY0" fmla="*/ 197797 h 579346"/>
              <a:gd name="connsiteX1" fmla="*/ 372348 w 516470"/>
              <a:gd name="connsiteY1" fmla="*/ 491064 h 579346"/>
              <a:gd name="connsiteX2" fmla="*/ 248891 w 516470"/>
              <a:gd name="connsiteY2" fmla="*/ 553192 h 579346"/>
              <a:gd name="connsiteX3" fmla="*/ 369768 w 516470"/>
              <a:gd name="connsiteY3" fmla="*/ 105428 h 579346"/>
              <a:gd name="connsiteX4" fmla="*/ 30721 w 516470"/>
              <a:gd name="connsiteY4" fmla="*/ 543106 h 579346"/>
              <a:gd name="connsiteX5" fmla="*/ 159345 w 516470"/>
              <a:gd name="connsiteY5" fmla="*/ 132889 h 579346"/>
              <a:gd name="connsiteX6" fmla="*/ 250573 w 516470"/>
              <a:gd name="connsiteY6" fmla="*/ 0 h 579346"/>
              <a:gd name="connsiteX0" fmla="*/ 535090 w 535090"/>
              <a:gd name="connsiteY0" fmla="*/ 197797 h 579346"/>
              <a:gd name="connsiteX1" fmla="*/ 390968 w 535090"/>
              <a:gd name="connsiteY1" fmla="*/ 491064 h 579346"/>
              <a:gd name="connsiteX2" fmla="*/ 267511 w 535090"/>
              <a:gd name="connsiteY2" fmla="*/ 553192 h 579346"/>
              <a:gd name="connsiteX3" fmla="*/ 388388 w 535090"/>
              <a:gd name="connsiteY3" fmla="*/ 105428 h 579346"/>
              <a:gd name="connsiteX4" fmla="*/ 28887 w 535090"/>
              <a:gd name="connsiteY4" fmla="*/ 523806 h 579346"/>
              <a:gd name="connsiteX5" fmla="*/ 177965 w 535090"/>
              <a:gd name="connsiteY5" fmla="*/ 132889 h 579346"/>
              <a:gd name="connsiteX6" fmla="*/ 269193 w 535090"/>
              <a:gd name="connsiteY6" fmla="*/ 0 h 579346"/>
              <a:gd name="connsiteX0" fmla="*/ 535090 w 535090"/>
              <a:gd name="connsiteY0" fmla="*/ 197797 h 579346"/>
              <a:gd name="connsiteX1" fmla="*/ 390968 w 535090"/>
              <a:gd name="connsiteY1" fmla="*/ 491064 h 579346"/>
              <a:gd name="connsiteX2" fmla="*/ 267511 w 535090"/>
              <a:gd name="connsiteY2" fmla="*/ 553192 h 579346"/>
              <a:gd name="connsiteX3" fmla="*/ 388388 w 535090"/>
              <a:gd name="connsiteY3" fmla="*/ 105428 h 579346"/>
              <a:gd name="connsiteX4" fmla="*/ 28887 w 535090"/>
              <a:gd name="connsiteY4" fmla="*/ 523806 h 579346"/>
              <a:gd name="connsiteX5" fmla="*/ 177965 w 535090"/>
              <a:gd name="connsiteY5" fmla="*/ 132889 h 579346"/>
              <a:gd name="connsiteX6" fmla="*/ 269193 w 535090"/>
              <a:gd name="connsiteY6" fmla="*/ 0 h 579346"/>
              <a:gd name="connsiteX0" fmla="*/ 535090 w 535090"/>
              <a:gd name="connsiteY0" fmla="*/ 197797 h 579346"/>
              <a:gd name="connsiteX1" fmla="*/ 390968 w 535090"/>
              <a:gd name="connsiteY1" fmla="*/ 491064 h 579346"/>
              <a:gd name="connsiteX2" fmla="*/ 267511 w 535090"/>
              <a:gd name="connsiteY2" fmla="*/ 553192 h 579346"/>
              <a:gd name="connsiteX3" fmla="*/ 388388 w 535090"/>
              <a:gd name="connsiteY3" fmla="*/ 105428 h 579346"/>
              <a:gd name="connsiteX4" fmla="*/ 28887 w 535090"/>
              <a:gd name="connsiteY4" fmla="*/ 523806 h 579346"/>
              <a:gd name="connsiteX5" fmla="*/ 177965 w 535090"/>
              <a:gd name="connsiteY5" fmla="*/ 132889 h 579346"/>
              <a:gd name="connsiteX6" fmla="*/ 269193 w 535090"/>
              <a:gd name="connsiteY6" fmla="*/ 0 h 579346"/>
              <a:gd name="connsiteX0" fmla="*/ 527888 w 527888"/>
              <a:gd name="connsiteY0" fmla="*/ 197797 h 579346"/>
              <a:gd name="connsiteX1" fmla="*/ 383766 w 527888"/>
              <a:gd name="connsiteY1" fmla="*/ 491064 h 579346"/>
              <a:gd name="connsiteX2" fmla="*/ 260309 w 527888"/>
              <a:gd name="connsiteY2" fmla="*/ 553192 h 579346"/>
              <a:gd name="connsiteX3" fmla="*/ 381186 w 527888"/>
              <a:gd name="connsiteY3" fmla="*/ 105428 h 579346"/>
              <a:gd name="connsiteX4" fmla="*/ 21685 w 527888"/>
              <a:gd name="connsiteY4" fmla="*/ 523806 h 579346"/>
              <a:gd name="connsiteX5" fmla="*/ 170763 w 527888"/>
              <a:gd name="connsiteY5" fmla="*/ 132889 h 579346"/>
              <a:gd name="connsiteX6" fmla="*/ 261991 w 527888"/>
              <a:gd name="connsiteY6" fmla="*/ 0 h 579346"/>
              <a:gd name="connsiteX0" fmla="*/ 527888 w 527888"/>
              <a:gd name="connsiteY0" fmla="*/ 197797 h 578876"/>
              <a:gd name="connsiteX1" fmla="*/ 383766 w 527888"/>
              <a:gd name="connsiteY1" fmla="*/ 491064 h 578876"/>
              <a:gd name="connsiteX2" fmla="*/ 260309 w 527888"/>
              <a:gd name="connsiteY2" fmla="*/ 553192 h 578876"/>
              <a:gd name="connsiteX3" fmla="*/ 367550 w 527888"/>
              <a:gd name="connsiteY3" fmla="*/ 111861 h 578876"/>
              <a:gd name="connsiteX4" fmla="*/ 21685 w 527888"/>
              <a:gd name="connsiteY4" fmla="*/ 523806 h 578876"/>
              <a:gd name="connsiteX5" fmla="*/ 170763 w 527888"/>
              <a:gd name="connsiteY5" fmla="*/ 132889 h 578876"/>
              <a:gd name="connsiteX6" fmla="*/ 261991 w 527888"/>
              <a:gd name="connsiteY6" fmla="*/ 0 h 578876"/>
              <a:gd name="connsiteX0" fmla="*/ 527888 w 527888"/>
              <a:gd name="connsiteY0" fmla="*/ 197797 h 578876"/>
              <a:gd name="connsiteX1" fmla="*/ 383766 w 527888"/>
              <a:gd name="connsiteY1" fmla="*/ 491064 h 578876"/>
              <a:gd name="connsiteX2" fmla="*/ 260309 w 527888"/>
              <a:gd name="connsiteY2" fmla="*/ 553192 h 578876"/>
              <a:gd name="connsiteX3" fmla="*/ 367550 w 527888"/>
              <a:gd name="connsiteY3" fmla="*/ 111861 h 578876"/>
              <a:gd name="connsiteX4" fmla="*/ 21685 w 527888"/>
              <a:gd name="connsiteY4" fmla="*/ 523806 h 578876"/>
              <a:gd name="connsiteX5" fmla="*/ 170763 w 527888"/>
              <a:gd name="connsiteY5" fmla="*/ 132889 h 578876"/>
              <a:gd name="connsiteX6" fmla="*/ 261991 w 527888"/>
              <a:gd name="connsiteY6" fmla="*/ 0 h 578876"/>
              <a:gd name="connsiteX0" fmla="*/ 527888 w 527888"/>
              <a:gd name="connsiteY0" fmla="*/ 197797 h 578876"/>
              <a:gd name="connsiteX1" fmla="*/ 383766 w 527888"/>
              <a:gd name="connsiteY1" fmla="*/ 491064 h 578876"/>
              <a:gd name="connsiteX2" fmla="*/ 260309 w 527888"/>
              <a:gd name="connsiteY2" fmla="*/ 553192 h 578876"/>
              <a:gd name="connsiteX3" fmla="*/ 367550 w 527888"/>
              <a:gd name="connsiteY3" fmla="*/ 111861 h 578876"/>
              <a:gd name="connsiteX4" fmla="*/ 21685 w 527888"/>
              <a:gd name="connsiteY4" fmla="*/ 523806 h 578876"/>
              <a:gd name="connsiteX5" fmla="*/ 170763 w 527888"/>
              <a:gd name="connsiteY5" fmla="*/ 132889 h 578876"/>
              <a:gd name="connsiteX6" fmla="*/ 261991 w 527888"/>
              <a:gd name="connsiteY6" fmla="*/ 0 h 578876"/>
              <a:gd name="connsiteX0" fmla="*/ 527888 w 527888"/>
              <a:gd name="connsiteY0" fmla="*/ 197797 h 579816"/>
              <a:gd name="connsiteX1" fmla="*/ 383766 w 527888"/>
              <a:gd name="connsiteY1" fmla="*/ 491064 h 579816"/>
              <a:gd name="connsiteX2" fmla="*/ 260309 w 527888"/>
              <a:gd name="connsiteY2" fmla="*/ 553192 h 579816"/>
              <a:gd name="connsiteX3" fmla="*/ 388004 w 527888"/>
              <a:gd name="connsiteY3" fmla="*/ 98996 h 579816"/>
              <a:gd name="connsiteX4" fmla="*/ 21685 w 527888"/>
              <a:gd name="connsiteY4" fmla="*/ 523806 h 579816"/>
              <a:gd name="connsiteX5" fmla="*/ 170763 w 527888"/>
              <a:gd name="connsiteY5" fmla="*/ 132889 h 579816"/>
              <a:gd name="connsiteX6" fmla="*/ 261991 w 527888"/>
              <a:gd name="connsiteY6" fmla="*/ 0 h 57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888" h="579816">
                <a:moveTo>
                  <a:pt x="527888" y="197797"/>
                </a:moveTo>
                <a:cubicBezTo>
                  <a:pt x="507983" y="238909"/>
                  <a:pt x="428362" y="431832"/>
                  <a:pt x="383766" y="491064"/>
                </a:cubicBezTo>
                <a:cubicBezTo>
                  <a:pt x="339170" y="550296"/>
                  <a:pt x="259603" y="618537"/>
                  <a:pt x="260309" y="553192"/>
                </a:cubicBezTo>
                <a:cubicBezTo>
                  <a:pt x="261015" y="487847"/>
                  <a:pt x="468681" y="142493"/>
                  <a:pt x="388004" y="98996"/>
                </a:cubicBezTo>
                <a:cubicBezTo>
                  <a:pt x="307327" y="55499"/>
                  <a:pt x="93144" y="533965"/>
                  <a:pt x="21685" y="523806"/>
                </a:cubicBezTo>
                <a:cubicBezTo>
                  <a:pt x="-72473" y="501578"/>
                  <a:pt x="170483" y="159076"/>
                  <a:pt x="170763" y="132889"/>
                </a:cubicBezTo>
                <a:cubicBezTo>
                  <a:pt x="200385" y="61443"/>
                  <a:pt x="239952" y="32738"/>
                  <a:pt x="261991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Frihåndsform 2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Frihåndsform 17"/>
          <p:cNvSpPr/>
          <p:nvPr/>
        </p:nvSpPr>
        <p:spPr>
          <a:xfrm>
            <a:off x="6369192" y="2905951"/>
            <a:ext cx="613763" cy="884843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  <a:gd name="connsiteX0" fmla="*/ 0 w 613763"/>
              <a:gd name="connsiteY0" fmla="*/ 884843 h 884843"/>
              <a:gd name="connsiteX1" fmla="*/ 161589 w 613763"/>
              <a:gd name="connsiteY1" fmla="*/ 356717 h 884843"/>
              <a:gd name="connsiteX2" fmla="*/ 613763 w 613763"/>
              <a:gd name="connsiteY2" fmla="*/ 0 h 8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763" h="884843">
                <a:moveTo>
                  <a:pt x="0" y="884843"/>
                </a:moveTo>
                <a:cubicBezTo>
                  <a:pt x="48568" y="767612"/>
                  <a:pt x="47708" y="504094"/>
                  <a:pt x="161589" y="356717"/>
                </a:cubicBezTo>
                <a:cubicBezTo>
                  <a:pt x="222716" y="291403"/>
                  <a:pt x="566662" y="25121"/>
                  <a:pt x="61376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8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1,3 km </a:t>
            </a:r>
          </a:p>
        </p:txBody>
      </p:sp>
      <p:sp>
        <p:nvSpPr>
          <p:cNvPr id="18" name="Frihåndsform 17"/>
          <p:cNvSpPr/>
          <p:nvPr/>
        </p:nvSpPr>
        <p:spPr>
          <a:xfrm>
            <a:off x="6571478" y="1653132"/>
            <a:ext cx="568512" cy="174028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8477 w 569889"/>
              <a:gd name="connsiteY0" fmla="*/ 0 h 1836058"/>
              <a:gd name="connsiteX1" fmla="*/ 357748 w 569889"/>
              <a:gd name="connsiteY1" fmla="*/ 615821 h 1836058"/>
              <a:gd name="connsiteX2" fmla="*/ 489422 w 569889"/>
              <a:gd name="connsiteY2" fmla="*/ 893799 h 1836058"/>
              <a:gd name="connsiteX3" fmla="*/ 569889 w 569889"/>
              <a:gd name="connsiteY3" fmla="*/ 1113255 h 1836058"/>
              <a:gd name="connsiteX4" fmla="*/ 416270 w 569889"/>
              <a:gd name="connsiteY4" fmla="*/ 1479015 h 1836058"/>
              <a:gd name="connsiteX5" fmla="*/ 6619 w 569889"/>
              <a:gd name="connsiteY5" fmla="*/ 1749677 h 1836058"/>
              <a:gd name="connsiteX6" fmla="*/ 354 w 569889"/>
              <a:gd name="connsiteY6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415916 w 569535"/>
              <a:gd name="connsiteY4" fmla="*/ 1479015 h 1836058"/>
              <a:gd name="connsiteX5" fmla="*/ 0 w 569535"/>
              <a:gd name="connsiteY5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0 w 569535"/>
              <a:gd name="connsiteY4" fmla="*/ 1836058 h 1836058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35" h="1740265">
                <a:moveTo>
                  <a:pt x="79192" y="0"/>
                </a:moveTo>
                <a:lnTo>
                  <a:pt x="357394" y="520028"/>
                </a:lnTo>
                <a:lnTo>
                  <a:pt x="489068" y="798006"/>
                </a:lnTo>
                <a:lnTo>
                  <a:pt x="569535" y="1017462"/>
                </a:lnTo>
                <a:cubicBezTo>
                  <a:pt x="554174" y="1223562"/>
                  <a:pt x="189845" y="1499331"/>
                  <a:pt x="0" y="174026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Frihåndsform 18"/>
          <p:cNvSpPr/>
          <p:nvPr/>
        </p:nvSpPr>
        <p:spPr>
          <a:xfrm>
            <a:off x="6255750" y="1629339"/>
            <a:ext cx="699748" cy="1640911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80467 w 700043"/>
              <a:gd name="connsiteY7" fmla="*/ 1604519 h 1641095"/>
              <a:gd name="connsiteX8" fmla="*/ 0 w 700043"/>
              <a:gd name="connsiteY8" fmla="*/ 1641095 h 1641095"/>
              <a:gd name="connsiteX9" fmla="*/ 0 w 700043"/>
              <a:gd name="connsiteY9" fmla="*/ 1641095 h 16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0043" h="1641095">
                <a:moveTo>
                  <a:pt x="261720" y="0"/>
                </a:moveTo>
                <a:lnTo>
                  <a:pt x="409651" y="214631"/>
                </a:lnTo>
                <a:lnTo>
                  <a:pt x="621769" y="647606"/>
                </a:lnTo>
                <a:cubicBezTo>
                  <a:pt x="657122" y="755776"/>
                  <a:pt x="683049" y="791951"/>
                  <a:pt x="692806" y="863654"/>
                </a:cubicBezTo>
                <a:cubicBezTo>
                  <a:pt x="714570" y="923354"/>
                  <a:pt x="680310" y="1023842"/>
                  <a:pt x="680314" y="1077825"/>
                </a:cubicBezTo>
                <a:lnTo>
                  <a:pt x="621792" y="1187553"/>
                </a:lnTo>
                <a:lnTo>
                  <a:pt x="343814" y="1494791"/>
                </a:lnTo>
                <a:lnTo>
                  <a:pt x="80467" y="1604519"/>
                </a:lnTo>
                <a:lnTo>
                  <a:pt x="0" y="1641095"/>
                </a:lnTo>
                <a:lnTo>
                  <a:pt x="0" y="1641095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65257" y="3446022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33519" y="335469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4" name="Pil høyre 23"/>
          <p:cNvSpPr/>
          <p:nvPr/>
        </p:nvSpPr>
        <p:spPr>
          <a:xfrm rot="8827298">
            <a:off x="6206539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5" name="TekstSylinder 15"/>
          <p:cNvSpPr txBox="1">
            <a:spLocks noChangeArrowheads="1"/>
          </p:cNvSpPr>
          <p:nvPr/>
        </p:nvSpPr>
        <p:spPr bwMode="auto">
          <a:xfrm>
            <a:off x="5293726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26" name="Frihåndsform 25"/>
          <p:cNvSpPr/>
          <p:nvPr/>
        </p:nvSpPr>
        <p:spPr>
          <a:xfrm>
            <a:off x="6525626" y="1627188"/>
            <a:ext cx="117475" cy="22225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06" h="22439">
                <a:moveTo>
                  <a:pt x="0" y="22439"/>
                </a:moveTo>
                <a:lnTo>
                  <a:pt x="44878" y="0"/>
                </a:lnTo>
                <a:lnTo>
                  <a:pt x="67318" y="0"/>
                </a:lnTo>
                <a:lnTo>
                  <a:pt x="112196" y="22439"/>
                </a:lnTo>
                <a:lnTo>
                  <a:pt x="117806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" name="Frihåndsform 26"/>
          <p:cNvSpPr/>
          <p:nvPr/>
        </p:nvSpPr>
        <p:spPr>
          <a:xfrm>
            <a:off x="5770159" y="3262313"/>
            <a:ext cx="740711" cy="143437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851102 w 2465079"/>
              <a:gd name="connsiteY27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851102 w 2465079"/>
              <a:gd name="connsiteY26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1851102 w 2465079"/>
              <a:gd name="connsiteY25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674760 w 2465079"/>
              <a:gd name="connsiteY21" fmla="*/ 229572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674760 w 2465079"/>
              <a:gd name="connsiteY21" fmla="*/ 229572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313203 h 2764817"/>
              <a:gd name="connsiteX21" fmla="*/ 1511173 w 2465079"/>
              <a:gd name="connsiteY21" fmla="*/ 561279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11173 w 2465079"/>
              <a:gd name="connsiteY21" fmla="*/ 561279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519403 w 2465079"/>
              <a:gd name="connsiteY21" fmla="*/ 569524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11116 w 2465079"/>
              <a:gd name="connsiteY21" fmla="*/ 445133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96558 w 2465079"/>
              <a:gd name="connsiteY6" fmla="*/ 1257783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96558 w 2465079"/>
              <a:gd name="connsiteY6" fmla="*/ 1257783 h 2764817"/>
              <a:gd name="connsiteX7" fmla="*/ 1042331 w 2465079"/>
              <a:gd name="connsiteY7" fmla="*/ 1490501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8234"/>
              <a:gd name="connsiteX1" fmla="*/ 1889201 w 2465079"/>
              <a:gd name="connsiteY1" fmla="*/ 527225 h 2768234"/>
              <a:gd name="connsiteX2" fmla="*/ 2105033 w 2465079"/>
              <a:gd name="connsiteY2" fmla="*/ 815529 h 2768234"/>
              <a:gd name="connsiteX3" fmla="*/ 2464754 w 2465079"/>
              <a:gd name="connsiteY3" fmla="*/ 1103833 h 2768234"/>
              <a:gd name="connsiteX4" fmla="*/ 2248921 w 2465079"/>
              <a:gd name="connsiteY4" fmla="*/ 1247986 h 2768234"/>
              <a:gd name="connsiteX5" fmla="*/ 1961145 w 2465079"/>
              <a:gd name="connsiteY5" fmla="*/ 1392139 h 2768234"/>
              <a:gd name="connsiteX6" fmla="*/ 1496558 w 2465079"/>
              <a:gd name="connsiteY6" fmla="*/ 1257783 h 2768234"/>
              <a:gd name="connsiteX7" fmla="*/ 1042331 w 2465079"/>
              <a:gd name="connsiteY7" fmla="*/ 1490501 h 2768234"/>
              <a:gd name="connsiteX8" fmla="*/ 594206 w 2465079"/>
              <a:gd name="connsiteY8" fmla="*/ 2473281 h 2768234"/>
              <a:gd name="connsiteX9" fmla="*/ 90597 w 2465079"/>
              <a:gd name="connsiteY9" fmla="*/ 2761586 h 2768234"/>
              <a:gd name="connsiteX10" fmla="*/ 18653 w 2465079"/>
              <a:gd name="connsiteY10" fmla="*/ 2257053 h 2768234"/>
              <a:gd name="connsiteX11" fmla="*/ 306429 w 2465079"/>
              <a:gd name="connsiteY11" fmla="*/ 1680443 h 2768234"/>
              <a:gd name="connsiteX12" fmla="*/ 738094 w 2465079"/>
              <a:gd name="connsiteY12" fmla="*/ 1536291 h 2768234"/>
              <a:gd name="connsiteX13" fmla="*/ 1385591 w 2465079"/>
              <a:gd name="connsiteY13" fmla="*/ 1031758 h 2768234"/>
              <a:gd name="connsiteX14" fmla="*/ 1889201 w 2465079"/>
              <a:gd name="connsiteY14" fmla="*/ 1031757 h 2768234"/>
              <a:gd name="connsiteX15" fmla="*/ 2033089 w 2465079"/>
              <a:gd name="connsiteY15" fmla="*/ 887605 h 2768234"/>
              <a:gd name="connsiteX16" fmla="*/ 1889201 w 2465079"/>
              <a:gd name="connsiteY16" fmla="*/ 743453 h 2768234"/>
              <a:gd name="connsiteX17" fmla="*/ 1817256 w 2465079"/>
              <a:gd name="connsiteY17" fmla="*/ 599300 h 2768234"/>
              <a:gd name="connsiteX18" fmla="*/ 1962185 w 2465079"/>
              <a:gd name="connsiteY18" fmla="*/ 180894 h 2768234"/>
              <a:gd name="connsiteX19" fmla="*/ 1775727 w 2465079"/>
              <a:gd name="connsiteY19" fmla="*/ 230746 h 2768234"/>
              <a:gd name="connsiteX20" fmla="*/ 1635807 w 2465079"/>
              <a:gd name="connsiteY20" fmla="*/ 585309 h 2768234"/>
              <a:gd name="connsiteX21" fmla="*/ 1519403 w 2465079"/>
              <a:gd name="connsiteY21" fmla="*/ 569524 h 2768234"/>
              <a:gd name="connsiteX22" fmla="*/ 1674760 w 2465079"/>
              <a:gd name="connsiteY22" fmla="*/ 229572 h 2768234"/>
              <a:gd name="connsiteX23" fmla="*/ 1851102 w 2465079"/>
              <a:gd name="connsiteY23" fmla="*/ 0 h 2768234"/>
              <a:gd name="connsiteX0" fmla="*/ 2099692 w 2465079"/>
              <a:gd name="connsiteY0" fmla="*/ 21347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96558 w 2465079"/>
              <a:gd name="connsiteY6" fmla="*/ 1257783 h 2761586"/>
              <a:gd name="connsiteX7" fmla="*/ 1042331 w 2465079"/>
              <a:gd name="connsiteY7" fmla="*/ 1490501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962185 w 2465079"/>
              <a:gd name="connsiteY17" fmla="*/ 180894 h 2761586"/>
              <a:gd name="connsiteX18" fmla="*/ 1775727 w 2465079"/>
              <a:gd name="connsiteY18" fmla="*/ 230746 h 2761586"/>
              <a:gd name="connsiteX19" fmla="*/ 1635807 w 2465079"/>
              <a:gd name="connsiteY19" fmla="*/ 585309 h 2761586"/>
              <a:gd name="connsiteX20" fmla="*/ 1519403 w 2465079"/>
              <a:gd name="connsiteY20" fmla="*/ 569524 h 2761586"/>
              <a:gd name="connsiteX21" fmla="*/ 1674760 w 2465079"/>
              <a:gd name="connsiteY21" fmla="*/ 229572 h 2761586"/>
              <a:gd name="connsiteX22" fmla="*/ 1851102 w 2465079"/>
              <a:gd name="connsiteY22" fmla="*/ 0 h 2761586"/>
              <a:gd name="connsiteX0" fmla="*/ 2081545 w 2446932"/>
              <a:gd name="connsiteY0" fmla="*/ 21347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78411 w 2446932"/>
              <a:gd name="connsiteY6" fmla="*/ 1257783 h 2257053"/>
              <a:gd name="connsiteX7" fmla="*/ 1024184 w 2446932"/>
              <a:gd name="connsiteY7" fmla="*/ 1490501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944038 w 2446932"/>
              <a:gd name="connsiteY16" fmla="*/ 180894 h 2257053"/>
              <a:gd name="connsiteX17" fmla="*/ 1757580 w 2446932"/>
              <a:gd name="connsiteY17" fmla="*/ 230746 h 2257053"/>
              <a:gd name="connsiteX18" fmla="*/ 1617660 w 2446932"/>
              <a:gd name="connsiteY18" fmla="*/ 585309 h 2257053"/>
              <a:gd name="connsiteX19" fmla="*/ 1501256 w 2446932"/>
              <a:gd name="connsiteY19" fmla="*/ 569524 h 2257053"/>
              <a:gd name="connsiteX20" fmla="*/ 1656613 w 2446932"/>
              <a:gd name="connsiteY20" fmla="*/ 229572 h 2257053"/>
              <a:gd name="connsiteX21" fmla="*/ 1832955 w 2446932"/>
              <a:gd name="connsiteY21" fmla="*/ 0 h 2257053"/>
              <a:gd name="connsiteX0" fmla="*/ 2081545 w 2446932"/>
              <a:gd name="connsiteY0" fmla="*/ 21347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78411 w 2446932"/>
              <a:gd name="connsiteY6" fmla="*/ 1257783 h 2257053"/>
              <a:gd name="connsiteX7" fmla="*/ 1024184 w 2446932"/>
              <a:gd name="connsiteY7" fmla="*/ 1490501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944038 w 2446932"/>
              <a:gd name="connsiteY16" fmla="*/ 180894 h 2257053"/>
              <a:gd name="connsiteX17" fmla="*/ 1757580 w 2446932"/>
              <a:gd name="connsiteY17" fmla="*/ 230746 h 2257053"/>
              <a:gd name="connsiteX18" fmla="*/ 1617660 w 2446932"/>
              <a:gd name="connsiteY18" fmla="*/ 585309 h 2257053"/>
              <a:gd name="connsiteX19" fmla="*/ 1501256 w 2446932"/>
              <a:gd name="connsiteY19" fmla="*/ 569524 h 2257053"/>
              <a:gd name="connsiteX20" fmla="*/ 1656613 w 2446932"/>
              <a:gd name="connsiteY20" fmla="*/ 229572 h 2257053"/>
              <a:gd name="connsiteX21" fmla="*/ 1832955 w 2446932"/>
              <a:gd name="connsiteY21" fmla="*/ 0 h 2257053"/>
              <a:gd name="connsiteX0" fmla="*/ 1793263 w 2158650"/>
              <a:gd name="connsiteY0" fmla="*/ 213475 h 1680443"/>
              <a:gd name="connsiteX1" fmla="*/ 1582772 w 2158650"/>
              <a:gd name="connsiteY1" fmla="*/ 527225 h 1680443"/>
              <a:gd name="connsiteX2" fmla="*/ 1798604 w 2158650"/>
              <a:gd name="connsiteY2" fmla="*/ 815529 h 1680443"/>
              <a:gd name="connsiteX3" fmla="*/ 2158325 w 2158650"/>
              <a:gd name="connsiteY3" fmla="*/ 1103833 h 1680443"/>
              <a:gd name="connsiteX4" fmla="*/ 1942492 w 2158650"/>
              <a:gd name="connsiteY4" fmla="*/ 1247986 h 1680443"/>
              <a:gd name="connsiteX5" fmla="*/ 1654716 w 2158650"/>
              <a:gd name="connsiteY5" fmla="*/ 1392139 h 1680443"/>
              <a:gd name="connsiteX6" fmla="*/ 1190129 w 2158650"/>
              <a:gd name="connsiteY6" fmla="*/ 1257783 h 1680443"/>
              <a:gd name="connsiteX7" fmla="*/ 735902 w 2158650"/>
              <a:gd name="connsiteY7" fmla="*/ 1490501 h 1680443"/>
              <a:gd name="connsiteX8" fmla="*/ 0 w 2158650"/>
              <a:gd name="connsiteY8" fmla="*/ 1680443 h 1680443"/>
              <a:gd name="connsiteX9" fmla="*/ 431665 w 2158650"/>
              <a:gd name="connsiteY9" fmla="*/ 1536291 h 1680443"/>
              <a:gd name="connsiteX10" fmla="*/ 1079162 w 2158650"/>
              <a:gd name="connsiteY10" fmla="*/ 1031758 h 1680443"/>
              <a:gd name="connsiteX11" fmla="*/ 1582772 w 2158650"/>
              <a:gd name="connsiteY11" fmla="*/ 1031757 h 1680443"/>
              <a:gd name="connsiteX12" fmla="*/ 1726660 w 2158650"/>
              <a:gd name="connsiteY12" fmla="*/ 887605 h 1680443"/>
              <a:gd name="connsiteX13" fmla="*/ 1582772 w 2158650"/>
              <a:gd name="connsiteY13" fmla="*/ 743453 h 1680443"/>
              <a:gd name="connsiteX14" fmla="*/ 1510827 w 2158650"/>
              <a:gd name="connsiteY14" fmla="*/ 599300 h 1680443"/>
              <a:gd name="connsiteX15" fmla="*/ 1655756 w 2158650"/>
              <a:gd name="connsiteY15" fmla="*/ 180894 h 1680443"/>
              <a:gd name="connsiteX16" fmla="*/ 1469298 w 2158650"/>
              <a:gd name="connsiteY16" fmla="*/ 230746 h 1680443"/>
              <a:gd name="connsiteX17" fmla="*/ 1329378 w 2158650"/>
              <a:gd name="connsiteY17" fmla="*/ 585309 h 1680443"/>
              <a:gd name="connsiteX18" fmla="*/ 1212974 w 2158650"/>
              <a:gd name="connsiteY18" fmla="*/ 569524 h 1680443"/>
              <a:gd name="connsiteX19" fmla="*/ 1368331 w 2158650"/>
              <a:gd name="connsiteY19" fmla="*/ 229572 h 1680443"/>
              <a:gd name="connsiteX20" fmla="*/ 1544673 w 2158650"/>
              <a:gd name="connsiteY20" fmla="*/ 0 h 1680443"/>
              <a:gd name="connsiteX0" fmla="*/ 1370418 w 1735805"/>
              <a:gd name="connsiteY0" fmla="*/ 213475 h 1568906"/>
              <a:gd name="connsiteX1" fmla="*/ 1159927 w 1735805"/>
              <a:gd name="connsiteY1" fmla="*/ 527225 h 1568906"/>
              <a:gd name="connsiteX2" fmla="*/ 1375759 w 1735805"/>
              <a:gd name="connsiteY2" fmla="*/ 815529 h 1568906"/>
              <a:gd name="connsiteX3" fmla="*/ 1735480 w 1735805"/>
              <a:gd name="connsiteY3" fmla="*/ 1103833 h 1568906"/>
              <a:gd name="connsiteX4" fmla="*/ 1519647 w 1735805"/>
              <a:gd name="connsiteY4" fmla="*/ 1247986 h 1568906"/>
              <a:gd name="connsiteX5" fmla="*/ 1231871 w 1735805"/>
              <a:gd name="connsiteY5" fmla="*/ 1392139 h 1568906"/>
              <a:gd name="connsiteX6" fmla="*/ 767284 w 1735805"/>
              <a:gd name="connsiteY6" fmla="*/ 1257783 h 1568906"/>
              <a:gd name="connsiteX7" fmla="*/ 313057 w 1735805"/>
              <a:gd name="connsiteY7" fmla="*/ 1490501 h 1568906"/>
              <a:gd name="connsiteX8" fmla="*/ 8820 w 1735805"/>
              <a:gd name="connsiteY8" fmla="*/ 1536291 h 1568906"/>
              <a:gd name="connsiteX9" fmla="*/ 656317 w 1735805"/>
              <a:gd name="connsiteY9" fmla="*/ 1031758 h 1568906"/>
              <a:gd name="connsiteX10" fmla="*/ 1159927 w 1735805"/>
              <a:gd name="connsiteY10" fmla="*/ 1031757 h 1568906"/>
              <a:gd name="connsiteX11" fmla="*/ 1303815 w 1735805"/>
              <a:gd name="connsiteY11" fmla="*/ 887605 h 1568906"/>
              <a:gd name="connsiteX12" fmla="*/ 1159927 w 1735805"/>
              <a:gd name="connsiteY12" fmla="*/ 743453 h 1568906"/>
              <a:gd name="connsiteX13" fmla="*/ 1087982 w 1735805"/>
              <a:gd name="connsiteY13" fmla="*/ 599300 h 1568906"/>
              <a:gd name="connsiteX14" fmla="*/ 1232911 w 1735805"/>
              <a:gd name="connsiteY14" fmla="*/ 180894 h 1568906"/>
              <a:gd name="connsiteX15" fmla="*/ 1046453 w 1735805"/>
              <a:gd name="connsiteY15" fmla="*/ 230746 h 1568906"/>
              <a:gd name="connsiteX16" fmla="*/ 906533 w 1735805"/>
              <a:gd name="connsiteY16" fmla="*/ 585309 h 1568906"/>
              <a:gd name="connsiteX17" fmla="*/ 790129 w 1735805"/>
              <a:gd name="connsiteY17" fmla="*/ 569524 h 1568906"/>
              <a:gd name="connsiteX18" fmla="*/ 945486 w 1735805"/>
              <a:gd name="connsiteY18" fmla="*/ 229572 h 1568906"/>
              <a:gd name="connsiteX19" fmla="*/ 1121828 w 1735805"/>
              <a:gd name="connsiteY19" fmla="*/ 0 h 1568906"/>
              <a:gd name="connsiteX0" fmla="*/ 1206512 w 1571899"/>
              <a:gd name="connsiteY0" fmla="*/ 213475 h 1504312"/>
              <a:gd name="connsiteX1" fmla="*/ 996021 w 1571899"/>
              <a:gd name="connsiteY1" fmla="*/ 527225 h 1504312"/>
              <a:gd name="connsiteX2" fmla="*/ 1211853 w 1571899"/>
              <a:gd name="connsiteY2" fmla="*/ 815529 h 1504312"/>
              <a:gd name="connsiteX3" fmla="*/ 1571574 w 1571899"/>
              <a:gd name="connsiteY3" fmla="*/ 1103833 h 1504312"/>
              <a:gd name="connsiteX4" fmla="*/ 1355741 w 1571899"/>
              <a:gd name="connsiteY4" fmla="*/ 1247986 h 1504312"/>
              <a:gd name="connsiteX5" fmla="*/ 1067965 w 1571899"/>
              <a:gd name="connsiteY5" fmla="*/ 1392139 h 1504312"/>
              <a:gd name="connsiteX6" fmla="*/ 603378 w 1571899"/>
              <a:gd name="connsiteY6" fmla="*/ 1257783 h 1504312"/>
              <a:gd name="connsiteX7" fmla="*/ 149151 w 1571899"/>
              <a:gd name="connsiteY7" fmla="*/ 1490501 h 1504312"/>
              <a:gd name="connsiteX8" fmla="*/ 17755 w 1571899"/>
              <a:gd name="connsiteY8" fmla="*/ 1429098 h 1504312"/>
              <a:gd name="connsiteX9" fmla="*/ 492411 w 1571899"/>
              <a:gd name="connsiteY9" fmla="*/ 1031758 h 1504312"/>
              <a:gd name="connsiteX10" fmla="*/ 996021 w 1571899"/>
              <a:gd name="connsiteY10" fmla="*/ 1031757 h 1504312"/>
              <a:gd name="connsiteX11" fmla="*/ 1139909 w 1571899"/>
              <a:gd name="connsiteY11" fmla="*/ 887605 h 1504312"/>
              <a:gd name="connsiteX12" fmla="*/ 996021 w 1571899"/>
              <a:gd name="connsiteY12" fmla="*/ 743453 h 1504312"/>
              <a:gd name="connsiteX13" fmla="*/ 924076 w 1571899"/>
              <a:gd name="connsiteY13" fmla="*/ 599300 h 1504312"/>
              <a:gd name="connsiteX14" fmla="*/ 1069005 w 1571899"/>
              <a:gd name="connsiteY14" fmla="*/ 180894 h 1504312"/>
              <a:gd name="connsiteX15" fmla="*/ 882547 w 1571899"/>
              <a:gd name="connsiteY15" fmla="*/ 230746 h 1504312"/>
              <a:gd name="connsiteX16" fmla="*/ 742627 w 1571899"/>
              <a:gd name="connsiteY16" fmla="*/ 585309 h 1504312"/>
              <a:gd name="connsiteX17" fmla="*/ 626223 w 1571899"/>
              <a:gd name="connsiteY17" fmla="*/ 569524 h 1504312"/>
              <a:gd name="connsiteX18" fmla="*/ 781580 w 1571899"/>
              <a:gd name="connsiteY18" fmla="*/ 229572 h 1504312"/>
              <a:gd name="connsiteX19" fmla="*/ 957922 w 1571899"/>
              <a:gd name="connsiteY19" fmla="*/ 0 h 1504312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125122 w 1557112"/>
              <a:gd name="connsiteY11" fmla="*/ 887605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125122 w 1557112"/>
              <a:gd name="connsiteY11" fmla="*/ 887605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053267 w 1557112"/>
              <a:gd name="connsiteY11" fmla="*/ 897889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053267 w 1557112"/>
              <a:gd name="connsiteY11" fmla="*/ 897889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53267 w 1557112"/>
              <a:gd name="connsiteY10" fmla="*/ 897889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12207 w 1557112"/>
              <a:gd name="connsiteY10" fmla="*/ 1000727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12207 w 1557112"/>
              <a:gd name="connsiteY10" fmla="*/ 1000727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12207 w 1557112"/>
              <a:gd name="connsiteY10" fmla="*/ 1000727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12207 w 1557112"/>
              <a:gd name="connsiteY10" fmla="*/ 1000727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046"/>
              <a:gd name="connsiteY0" fmla="*/ 213475 h 1523959"/>
              <a:gd name="connsiteX1" fmla="*/ 981234 w 1557046"/>
              <a:gd name="connsiteY1" fmla="*/ 527225 h 1523959"/>
              <a:gd name="connsiteX2" fmla="*/ 1125211 w 1557046"/>
              <a:gd name="connsiteY2" fmla="*/ 918368 h 1523959"/>
              <a:gd name="connsiteX3" fmla="*/ 1556787 w 1557046"/>
              <a:gd name="connsiteY3" fmla="*/ 1103833 h 1523959"/>
              <a:gd name="connsiteX4" fmla="*/ 1340954 w 1557046"/>
              <a:gd name="connsiteY4" fmla="*/ 1247986 h 1523959"/>
              <a:gd name="connsiteX5" fmla="*/ 1053178 w 1557046"/>
              <a:gd name="connsiteY5" fmla="*/ 1392139 h 1523959"/>
              <a:gd name="connsiteX6" fmla="*/ 588591 w 1557046"/>
              <a:gd name="connsiteY6" fmla="*/ 1257783 h 1523959"/>
              <a:gd name="connsiteX7" fmla="*/ 134364 w 1557046"/>
              <a:gd name="connsiteY7" fmla="*/ 1490501 h 1523959"/>
              <a:gd name="connsiteX8" fmla="*/ 2968 w 1557046"/>
              <a:gd name="connsiteY8" fmla="*/ 1429098 h 1523959"/>
              <a:gd name="connsiteX9" fmla="*/ 477624 w 1557046"/>
              <a:gd name="connsiteY9" fmla="*/ 1031758 h 1523959"/>
              <a:gd name="connsiteX10" fmla="*/ 1012207 w 1557046"/>
              <a:gd name="connsiteY10" fmla="*/ 1000727 h 1523959"/>
              <a:gd name="connsiteX11" fmla="*/ 981234 w 1557046"/>
              <a:gd name="connsiteY11" fmla="*/ 743453 h 1523959"/>
              <a:gd name="connsiteX12" fmla="*/ 909289 w 1557046"/>
              <a:gd name="connsiteY12" fmla="*/ 599300 h 1523959"/>
              <a:gd name="connsiteX13" fmla="*/ 1054218 w 1557046"/>
              <a:gd name="connsiteY13" fmla="*/ 180894 h 1523959"/>
              <a:gd name="connsiteX14" fmla="*/ 867760 w 1557046"/>
              <a:gd name="connsiteY14" fmla="*/ 230746 h 1523959"/>
              <a:gd name="connsiteX15" fmla="*/ 727840 w 1557046"/>
              <a:gd name="connsiteY15" fmla="*/ 585309 h 1523959"/>
              <a:gd name="connsiteX16" fmla="*/ 611436 w 1557046"/>
              <a:gd name="connsiteY16" fmla="*/ 569524 h 1523959"/>
              <a:gd name="connsiteX17" fmla="*/ 766793 w 1557046"/>
              <a:gd name="connsiteY17" fmla="*/ 229572 h 1523959"/>
              <a:gd name="connsiteX18" fmla="*/ 943135 w 1557046"/>
              <a:gd name="connsiteY18" fmla="*/ 0 h 1523959"/>
              <a:gd name="connsiteX0" fmla="*/ 1191725 w 1556988"/>
              <a:gd name="connsiteY0" fmla="*/ 213475 h 1523959"/>
              <a:gd name="connsiteX1" fmla="*/ 981234 w 1556988"/>
              <a:gd name="connsiteY1" fmla="*/ 527225 h 1523959"/>
              <a:gd name="connsiteX2" fmla="*/ 1125211 w 1556988"/>
              <a:gd name="connsiteY2" fmla="*/ 918368 h 1523959"/>
              <a:gd name="connsiteX3" fmla="*/ 1556787 w 1556988"/>
              <a:gd name="connsiteY3" fmla="*/ 1103833 h 1523959"/>
              <a:gd name="connsiteX4" fmla="*/ 1340954 w 1556988"/>
              <a:gd name="connsiteY4" fmla="*/ 1247986 h 1523959"/>
              <a:gd name="connsiteX5" fmla="*/ 1053178 w 1556988"/>
              <a:gd name="connsiteY5" fmla="*/ 1392139 h 1523959"/>
              <a:gd name="connsiteX6" fmla="*/ 588591 w 1556988"/>
              <a:gd name="connsiteY6" fmla="*/ 1257783 h 1523959"/>
              <a:gd name="connsiteX7" fmla="*/ 134364 w 1556988"/>
              <a:gd name="connsiteY7" fmla="*/ 1490501 h 1523959"/>
              <a:gd name="connsiteX8" fmla="*/ 2968 w 1556988"/>
              <a:gd name="connsiteY8" fmla="*/ 1429098 h 1523959"/>
              <a:gd name="connsiteX9" fmla="*/ 477624 w 1556988"/>
              <a:gd name="connsiteY9" fmla="*/ 1031758 h 1523959"/>
              <a:gd name="connsiteX10" fmla="*/ 1012207 w 1556988"/>
              <a:gd name="connsiteY10" fmla="*/ 1000727 h 1523959"/>
              <a:gd name="connsiteX11" fmla="*/ 981234 w 1556988"/>
              <a:gd name="connsiteY11" fmla="*/ 743453 h 1523959"/>
              <a:gd name="connsiteX12" fmla="*/ 909289 w 1556988"/>
              <a:gd name="connsiteY12" fmla="*/ 599300 h 1523959"/>
              <a:gd name="connsiteX13" fmla="*/ 1054218 w 1556988"/>
              <a:gd name="connsiteY13" fmla="*/ 180894 h 1523959"/>
              <a:gd name="connsiteX14" fmla="*/ 867760 w 1556988"/>
              <a:gd name="connsiteY14" fmla="*/ 230746 h 1523959"/>
              <a:gd name="connsiteX15" fmla="*/ 727840 w 1556988"/>
              <a:gd name="connsiteY15" fmla="*/ 585309 h 1523959"/>
              <a:gd name="connsiteX16" fmla="*/ 611436 w 1556988"/>
              <a:gd name="connsiteY16" fmla="*/ 569524 h 1523959"/>
              <a:gd name="connsiteX17" fmla="*/ 766793 w 1556988"/>
              <a:gd name="connsiteY17" fmla="*/ 229572 h 1523959"/>
              <a:gd name="connsiteX18" fmla="*/ 943135 w 1556988"/>
              <a:gd name="connsiteY18" fmla="*/ 0 h 1523959"/>
              <a:gd name="connsiteX0" fmla="*/ 1191725 w 1556988"/>
              <a:gd name="connsiteY0" fmla="*/ 213475 h 1523959"/>
              <a:gd name="connsiteX1" fmla="*/ 981234 w 1556988"/>
              <a:gd name="connsiteY1" fmla="*/ 527225 h 1523959"/>
              <a:gd name="connsiteX2" fmla="*/ 1125211 w 1556988"/>
              <a:gd name="connsiteY2" fmla="*/ 918368 h 1523959"/>
              <a:gd name="connsiteX3" fmla="*/ 1556787 w 1556988"/>
              <a:gd name="connsiteY3" fmla="*/ 1103833 h 1523959"/>
              <a:gd name="connsiteX4" fmla="*/ 1340954 w 1556988"/>
              <a:gd name="connsiteY4" fmla="*/ 1247986 h 1523959"/>
              <a:gd name="connsiteX5" fmla="*/ 1053178 w 1556988"/>
              <a:gd name="connsiteY5" fmla="*/ 1392139 h 1523959"/>
              <a:gd name="connsiteX6" fmla="*/ 588591 w 1556988"/>
              <a:gd name="connsiteY6" fmla="*/ 1257783 h 1523959"/>
              <a:gd name="connsiteX7" fmla="*/ 134364 w 1556988"/>
              <a:gd name="connsiteY7" fmla="*/ 1490501 h 1523959"/>
              <a:gd name="connsiteX8" fmla="*/ 2968 w 1556988"/>
              <a:gd name="connsiteY8" fmla="*/ 1429098 h 1523959"/>
              <a:gd name="connsiteX9" fmla="*/ 477624 w 1556988"/>
              <a:gd name="connsiteY9" fmla="*/ 1031758 h 1523959"/>
              <a:gd name="connsiteX10" fmla="*/ 1012207 w 1556988"/>
              <a:gd name="connsiteY10" fmla="*/ 1000727 h 1523959"/>
              <a:gd name="connsiteX11" fmla="*/ 981234 w 1556988"/>
              <a:gd name="connsiteY11" fmla="*/ 743453 h 1523959"/>
              <a:gd name="connsiteX12" fmla="*/ 909289 w 1556988"/>
              <a:gd name="connsiteY12" fmla="*/ 599300 h 1523959"/>
              <a:gd name="connsiteX13" fmla="*/ 1054218 w 1556988"/>
              <a:gd name="connsiteY13" fmla="*/ 180894 h 1523959"/>
              <a:gd name="connsiteX14" fmla="*/ 867760 w 1556988"/>
              <a:gd name="connsiteY14" fmla="*/ 230746 h 1523959"/>
              <a:gd name="connsiteX15" fmla="*/ 727840 w 1556988"/>
              <a:gd name="connsiteY15" fmla="*/ 585309 h 1523959"/>
              <a:gd name="connsiteX16" fmla="*/ 611436 w 1556988"/>
              <a:gd name="connsiteY16" fmla="*/ 569524 h 1523959"/>
              <a:gd name="connsiteX17" fmla="*/ 766793 w 1556988"/>
              <a:gd name="connsiteY17" fmla="*/ 229572 h 1523959"/>
              <a:gd name="connsiteX18" fmla="*/ 943135 w 1556988"/>
              <a:gd name="connsiteY18" fmla="*/ 0 h 1523959"/>
              <a:gd name="connsiteX0" fmla="*/ 1191725 w 1556988"/>
              <a:gd name="connsiteY0" fmla="*/ 213475 h 1523959"/>
              <a:gd name="connsiteX1" fmla="*/ 981234 w 1556988"/>
              <a:gd name="connsiteY1" fmla="*/ 527225 h 1523959"/>
              <a:gd name="connsiteX2" fmla="*/ 1125211 w 1556988"/>
              <a:gd name="connsiteY2" fmla="*/ 918368 h 1523959"/>
              <a:gd name="connsiteX3" fmla="*/ 1556787 w 1556988"/>
              <a:gd name="connsiteY3" fmla="*/ 1103833 h 1523959"/>
              <a:gd name="connsiteX4" fmla="*/ 1053178 w 1556988"/>
              <a:gd name="connsiteY4" fmla="*/ 1392139 h 1523959"/>
              <a:gd name="connsiteX5" fmla="*/ 588591 w 1556988"/>
              <a:gd name="connsiteY5" fmla="*/ 1257783 h 1523959"/>
              <a:gd name="connsiteX6" fmla="*/ 134364 w 1556988"/>
              <a:gd name="connsiteY6" fmla="*/ 1490501 h 1523959"/>
              <a:gd name="connsiteX7" fmla="*/ 2968 w 1556988"/>
              <a:gd name="connsiteY7" fmla="*/ 1429098 h 1523959"/>
              <a:gd name="connsiteX8" fmla="*/ 477624 w 1556988"/>
              <a:gd name="connsiteY8" fmla="*/ 1031758 h 1523959"/>
              <a:gd name="connsiteX9" fmla="*/ 1012207 w 1556988"/>
              <a:gd name="connsiteY9" fmla="*/ 1000727 h 1523959"/>
              <a:gd name="connsiteX10" fmla="*/ 981234 w 1556988"/>
              <a:gd name="connsiteY10" fmla="*/ 743453 h 1523959"/>
              <a:gd name="connsiteX11" fmla="*/ 909289 w 1556988"/>
              <a:gd name="connsiteY11" fmla="*/ 599300 h 1523959"/>
              <a:gd name="connsiteX12" fmla="*/ 1054218 w 1556988"/>
              <a:gd name="connsiteY12" fmla="*/ 180894 h 1523959"/>
              <a:gd name="connsiteX13" fmla="*/ 867760 w 1556988"/>
              <a:gd name="connsiteY13" fmla="*/ 230746 h 1523959"/>
              <a:gd name="connsiteX14" fmla="*/ 727840 w 1556988"/>
              <a:gd name="connsiteY14" fmla="*/ 585309 h 1523959"/>
              <a:gd name="connsiteX15" fmla="*/ 611436 w 1556988"/>
              <a:gd name="connsiteY15" fmla="*/ 569524 h 1523959"/>
              <a:gd name="connsiteX16" fmla="*/ 766793 w 1556988"/>
              <a:gd name="connsiteY16" fmla="*/ 229572 h 1523959"/>
              <a:gd name="connsiteX17" fmla="*/ 943135 w 1556988"/>
              <a:gd name="connsiteY17" fmla="*/ 0 h 1523959"/>
              <a:gd name="connsiteX0" fmla="*/ 1191725 w 1557046"/>
              <a:gd name="connsiteY0" fmla="*/ 213475 h 1523959"/>
              <a:gd name="connsiteX1" fmla="*/ 981234 w 1557046"/>
              <a:gd name="connsiteY1" fmla="*/ 527225 h 1523959"/>
              <a:gd name="connsiteX2" fmla="*/ 1125211 w 1557046"/>
              <a:gd name="connsiteY2" fmla="*/ 918368 h 1523959"/>
              <a:gd name="connsiteX3" fmla="*/ 1556787 w 1557046"/>
              <a:gd name="connsiteY3" fmla="*/ 1103833 h 1523959"/>
              <a:gd name="connsiteX4" fmla="*/ 1053178 w 1557046"/>
              <a:gd name="connsiteY4" fmla="*/ 1392139 h 1523959"/>
              <a:gd name="connsiteX5" fmla="*/ 588591 w 1557046"/>
              <a:gd name="connsiteY5" fmla="*/ 1257783 h 1523959"/>
              <a:gd name="connsiteX6" fmla="*/ 134364 w 1557046"/>
              <a:gd name="connsiteY6" fmla="*/ 1490501 h 1523959"/>
              <a:gd name="connsiteX7" fmla="*/ 2968 w 1557046"/>
              <a:gd name="connsiteY7" fmla="*/ 1429098 h 1523959"/>
              <a:gd name="connsiteX8" fmla="*/ 477624 w 1557046"/>
              <a:gd name="connsiteY8" fmla="*/ 1031758 h 1523959"/>
              <a:gd name="connsiteX9" fmla="*/ 1012207 w 1557046"/>
              <a:gd name="connsiteY9" fmla="*/ 1000727 h 1523959"/>
              <a:gd name="connsiteX10" fmla="*/ 981234 w 1557046"/>
              <a:gd name="connsiteY10" fmla="*/ 743453 h 1523959"/>
              <a:gd name="connsiteX11" fmla="*/ 909289 w 1557046"/>
              <a:gd name="connsiteY11" fmla="*/ 599300 h 1523959"/>
              <a:gd name="connsiteX12" fmla="*/ 1054218 w 1557046"/>
              <a:gd name="connsiteY12" fmla="*/ 180894 h 1523959"/>
              <a:gd name="connsiteX13" fmla="*/ 867760 w 1557046"/>
              <a:gd name="connsiteY13" fmla="*/ 230746 h 1523959"/>
              <a:gd name="connsiteX14" fmla="*/ 727840 w 1557046"/>
              <a:gd name="connsiteY14" fmla="*/ 585309 h 1523959"/>
              <a:gd name="connsiteX15" fmla="*/ 611436 w 1557046"/>
              <a:gd name="connsiteY15" fmla="*/ 569524 h 1523959"/>
              <a:gd name="connsiteX16" fmla="*/ 766793 w 1557046"/>
              <a:gd name="connsiteY16" fmla="*/ 229572 h 1523959"/>
              <a:gd name="connsiteX17" fmla="*/ 943135 w 1557046"/>
              <a:gd name="connsiteY17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1054218 w 1191725"/>
              <a:gd name="connsiteY11" fmla="*/ 180894 h 1523959"/>
              <a:gd name="connsiteX12" fmla="*/ 867760 w 1191725"/>
              <a:gd name="connsiteY12" fmla="*/ 230746 h 1523959"/>
              <a:gd name="connsiteX13" fmla="*/ 727840 w 1191725"/>
              <a:gd name="connsiteY13" fmla="*/ 585309 h 1523959"/>
              <a:gd name="connsiteX14" fmla="*/ 611436 w 1191725"/>
              <a:gd name="connsiteY14" fmla="*/ 569524 h 1523959"/>
              <a:gd name="connsiteX15" fmla="*/ 766793 w 1191725"/>
              <a:gd name="connsiteY15" fmla="*/ 229572 h 1523959"/>
              <a:gd name="connsiteX16" fmla="*/ 943135 w 1191725"/>
              <a:gd name="connsiteY16" fmla="*/ 0 h 1523959"/>
              <a:gd name="connsiteX0" fmla="*/ 1188757 w 1188757"/>
              <a:gd name="connsiteY0" fmla="*/ 213475 h 1435734"/>
              <a:gd name="connsiteX1" fmla="*/ 978266 w 1188757"/>
              <a:gd name="connsiteY1" fmla="*/ 527225 h 1435734"/>
              <a:gd name="connsiteX2" fmla="*/ 1122243 w 1188757"/>
              <a:gd name="connsiteY2" fmla="*/ 918368 h 1435734"/>
              <a:gd name="connsiteX3" fmla="*/ 1050210 w 1188757"/>
              <a:gd name="connsiteY3" fmla="*/ 1392139 h 1435734"/>
              <a:gd name="connsiteX4" fmla="*/ 585623 w 1188757"/>
              <a:gd name="connsiteY4" fmla="*/ 1257783 h 1435734"/>
              <a:gd name="connsiteX5" fmla="*/ 0 w 1188757"/>
              <a:gd name="connsiteY5" fmla="*/ 1429098 h 1435734"/>
              <a:gd name="connsiteX6" fmla="*/ 474656 w 1188757"/>
              <a:gd name="connsiteY6" fmla="*/ 1031758 h 1435734"/>
              <a:gd name="connsiteX7" fmla="*/ 1009239 w 1188757"/>
              <a:gd name="connsiteY7" fmla="*/ 1000727 h 1435734"/>
              <a:gd name="connsiteX8" fmla="*/ 978266 w 1188757"/>
              <a:gd name="connsiteY8" fmla="*/ 743453 h 1435734"/>
              <a:gd name="connsiteX9" fmla="*/ 906321 w 1188757"/>
              <a:gd name="connsiteY9" fmla="*/ 599300 h 1435734"/>
              <a:gd name="connsiteX10" fmla="*/ 1051250 w 1188757"/>
              <a:gd name="connsiteY10" fmla="*/ 180894 h 1435734"/>
              <a:gd name="connsiteX11" fmla="*/ 864792 w 1188757"/>
              <a:gd name="connsiteY11" fmla="*/ 230746 h 1435734"/>
              <a:gd name="connsiteX12" fmla="*/ 724872 w 1188757"/>
              <a:gd name="connsiteY12" fmla="*/ 585309 h 1435734"/>
              <a:gd name="connsiteX13" fmla="*/ 608468 w 1188757"/>
              <a:gd name="connsiteY13" fmla="*/ 569524 h 1435734"/>
              <a:gd name="connsiteX14" fmla="*/ 763825 w 1188757"/>
              <a:gd name="connsiteY14" fmla="*/ 229572 h 1435734"/>
              <a:gd name="connsiteX15" fmla="*/ 940167 w 1188757"/>
              <a:gd name="connsiteY15" fmla="*/ 0 h 1435734"/>
              <a:gd name="connsiteX0" fmla="*/ 740054 w 740054"/>
              <a:gd name="connsiteY0" fmla="*/ 213475 h 1435734"/>
              <a:gd name="connsiteX1" fmla="*/ 529563 w 740054"/>
              <a:gd name="connsiteY1" fmla="*/ 527225 h 1435734"/>
              <a:gd name="connsiteX2" fmla="*/ 673540 w 740054"/>
              <a:gd name="connsiteY2" fmla="*/ 918368 h 1435734"/>
              <a:gd name="connsiteX3" fmla="*/ 601507 w 740054"/>
              <a:gd name="connsiteY3" fmla="*/ 1392139 h 1435734"/>
              <a:gd name="connsiteX4" fmla="*/ 136920 w 740054"/>
              <a:gd name="connsiteY4" fmla="*/ 1257783 h 1435734"/>
              <a:gd name="connsiteX5" fmla="*/ 25953 w 740054"/>
              <a:gd name="connsiteY5" fmla="*/ 1031758 h 1435734"/>
              <a:gd name="connsiteX6" fmla="*/ 560536 w 740054"/>
              <a:gd name="connsiteY6" fmla="*/ 1000727 h 1435734"/>
              <a:gd name="connsiteX7" fmla="*/ 529563 w 740054"/>
              <a:gd name="connsiteY7" fmla="*/ 743453 h 1435734"/>
              <a:gd name="connsiteX8" fmla="*/ 457618 w 740054"/>
              <a:gd name="connsiteY8" fmla="*/ 599300 h 1435734"/>
              <a:gd name="connsiteX9" fmla="*/ 602547 w 740054"/>
              <a:gd name="connsiteY9" fmla="*/ 180894 h 1435734"/>
              <a:gd name="connsiteX10" fmla="*/ 416089 w 740054"/>
              <a:gd name="connsiteY10" fmla="*/ 230746 h 1435734"/>
              <a:gd name="connsiteX11" fmla="*/ 276169 w 740054"/>
              <a:gd name="connsiteY11" fmla="*/ 585309 h 1435734"/>
              <a:gd name="connsiteX12" fmla="*/ 159765 w 740054"/>
              <a:gd name="connsiteY12" fmla="*/ 569524 h 1435734"/>
              <a:gd name="connsiteX13" fmla="*/ 315122 w 740054"/>
              <a:gd name="connsiteY13" fmla="*/ 229572 h 1435734"/>
              <a:gd name="connsiteX14" fmla="*/ 491464 w 740054"/>
              <a:gd name="connsiteY14" fmla="*/ 0 h 1435734"/>
              <a:gd name="connsiteX0" fmla="*/ 740054 w 740054"/>
              <a:gd name="connsiteY0" fmla="*/ 213475 h 1435734"/>
              <a:gd name="connsiteX1" fmla="*/ 529563 w 740054"/>
              <a:gd name="connsiteY1" fmla="*/ 527225 h 1435734"/>
              <a:gd name="connsiteX2" fmla="*/ 673540 w 740054"/>
              <a:gd name="connsiteY2" fmla="*/ 918368 h 1435734"/>
              <a:gd name="connsiteX3" fmla="*/ 601507 w 740054"/>
              <a:gd name="connsiteY3" fmla="*/ 1392139 h 1435734"/>
              <a:gd name="connsiteX4" fmla="*/ 136920 w 740054"/>
              <a:gd name="connsiteY4" fmla="*/ 1257783 h 1435734"/>
              <a:gd name="connsiteX5" fmla="*/ 25953 w 740054"/>
              <a:gd name="connsiteY5" fmla="*/ 1031758 h 1435734"/>
              <a:gd name="connsiteX6" fmla="*/ 560536 w 740054"/>
              <a:gd name="connsiteY6" fmla="*/ 1000727 h 1435734"/>
              <a:gd name="connsiteX7" fmla="*/ 529563 w 740054"/>
              <a:gd name="connsiteY7" fmla="*/ 743453 h 1435734"/>
              <a:gd name="connsiteX8" fmla="*/ 457618 w 740054"/>
              <a:gd name="connsiteY8" fmla="*/ 599300 h 1435734"/>
              <a:gd name="connsiteX9" fmla="*/ 602547 w 740054"/>
              <a:gd name="connsiteY9" fmla="*/ 180894 h 1435734"/>
              <a:gd name="connsiteX10" fmla="*/ 436542 w 740054"/>
              <a:gd name="connsiteY10" fmla="*/ 278559 h 1435734"/>
              <a:gd name="connsiteX11" fmla="*/ 276169 w 740054"/>
              <a:gd name="connsiteY11" fmla="*/ 585309 h 1435734"/>
              <a:gd name="connsiteX12" fmla="*/ 159765 w 740054"/>
              <a:gd name="connsiteY12" fmla="*/ 569524 h 1435734"/>
              <a:gd name="connsiteX13" fmla="*/ 315122 w 740054"/>
              <a:gd name="connsiteY13" fmla="*/ 229572 h 1435734"/>
              <a:gd name="connsiteX14" fmla="*/ 491464 w 740054"/>
              <a:gd name="connsiteY14" fmla="*/ 0 h 1435734"/>
              <a:gd name="connsiteX0" fmla="*/ 740054 w 740054"/>
              <a:gd name="connsiteY0" fmla="*/ 213475 h 1435734"/>
              <a:gd name="connsiteX1" fmla="*/ 529563 w 740054"/>
              <a:gd name="connsiteY1" fmla="*/ 527225 h 1435734"/>
              <a:gd name="connsiteX2" fmla="*/ 673540 w 740054"/>
              <a:gd name="connsiteY2" fmla="*/ 918368 h 1435734"/>
              <a:gd name="connsiteX3" fmla="*/ 601507 w 740054"/>
              <a:gd name="connsiteY3" fmla="*/ 1392139 h 1435734"/>
              <a:gd name="connsiteX4" fmla="*/ 136920 w 740054"/>
              <a:gd name="connsiteY4" fmla="*/ 1257783 h 1435734"/>
              <a:gd name="connsiteX5" fmla="*/ 25953 w 740054"/>
              <a:gd name="connsiteY5" fmla="*/ 1031758 h 1435734"/>
              <a:gd name="connsiteX6" fmla="*/ 560536 w 740054"/>
              <a:gd name="connsiteY6" fmla="*/ 1000727 h 1435734"/>
              <a:gd name="connsiteX7" fmla="*/ 529563 w 740054"/>
              <a:gd name="connsiteY7" fmla="*/ 743453 h 1435734"/>
              <a:gd name="connsiteX8" fmla="*/ 457618 w 740054"/>
              <a:gd name="connsiteY8" fmla="*/ 599300 h 1435734"/>
              <a:gd name="connsiteX9" fmla="*/ 602547 w 740054"/>
              <a:gd name="connsiteY9" fmla="*/ 180894 h 1435734"/>
              <a:gd name="connsiteX10" fmla="*/ 436542 w 740054"/>
              <a:gd name="connsiteY10" fmla="*/ 278559 h 1435734"/>
              <a:gd name="connsiteX11" fmla="*/ 276169 w 740054"/>
              <a:gd name="connsiteY11" fmla="*/ 585309 h 1435734"/>
              <a:gd name="connsiteX12" fmla="*/ 159765 w 740054"/>
              <a:gd name="connsiteY12" fmla="*/ 569524 h 1435734"/>
              <a:gd name="connsiteX13" fmla="*/ 315122 w 740054"/>
              <a:gd name="connsiteY13" fmla="*/ 229572 h 1435734"/>
              <a:gd name="connsiteX14" fmla="*/ 491464 w 740054"/>
              <a:gd name="connsiteY14" fmla="*/ 0 h 1435734"/>
              <a:gd name="connsiteX0" fmla="*/ 740054 w 740054"/>
              <a:gd name="connsiteY0" fmla="*/ 213475 h 1435734"/>
              <a:gd name="connsiteX1" fmla="*/ 529563 w 740054"/>
              <a:gd name="connsiteY1" fmla="*/ 527225 h 1435734"/>
              <a:gd name="connsiteX2" fmla="*/ 673540 w 740054"/>
              <a:gd name="connsiteY2" fmla="*/ 918368 h 1435734"/>
              <a:gd name="connsiteX3" fmla="*/ 601507 w 740054"/>
              <a:gd name="connsiteY3" fmla="*/ 1392139 h 1435734"/>
              <a:gd name="connsiteX4" fmla="*/ 136920 w 740054"/>
              <a:gd name="connsiteY4" fmla="*/ 1257783 h 1435734"/>
              <a:gd name="connsiteX5" fmla="*/ 25953 w 740054"/>
              <a:gd name="connsiteY5" fmla="*/ 1031758 h 1435734"/>
              <a:gd name="connsiteX6" fmla="*/ 560536 w 740054"/>
              <a:gd name="connsiteY6" fmla="*/ 1000727 h 1435734"/>
              <a:gd name="connsiteX7" fmla="*/ 529563 w 740054"/>
              <a:gd name="connsiteY7" fmla="*/ 743453 h 1435734"/>
              <a:gd name="connsiteX8" fmla="*/ 457618 w 740054"/>
              <a:gd name="connsiteY8" fmla="*/ 599300 h 1435734"/>
              <a:gd name="connsiteX9" fmla="*/ 588911 w 740054"/>
              <a:gd name="connsiteY9" fmla="*/ 139911 h 1435734"/>
              <a:gd name="connsiteX10" fmla="*/ 436542 w 740054"/>
              <a:gd name="connsiteY10" fmla="*/ 278559 h 1435734"/>
              <a:gd name="connsiteX11" fmla="*/ 276169 w 740054"/>
              <a:gd name="connsiteY11" fmla="*/ 585309 h 1435734"/>
              <a:gd name="connsiteX12" fmla="*/ 159765 w 740054"/>
              <a:gd name="connsiteY12" fmla="*/ 569524 h 1435734"/>
              <a:gd name="connsiteX13" fmla="*/ 315122 w 740054"/>
              <a:gd name="connsiteY13" fmla="*/ 229572 h 1435734"/>
              <a:gd name="connsiteX14" fmla="*/ 491464 w 740054"/>
              <a:gd name="connsiteY14" fmla="*/ 0 h 1435734"/>
              <a:gd name="connsiteX0" fmla="*/ 740054 w 740054"/>
              <a:gd name="connsiteY0" fmla="*/ 213475 h 1435734"/>
              <a:gd name="connsiteX1" fmla="*/ 529563 w 740054"/>
              <a:gd name="connsiteY1" fmla="*/ 527225 h 1435734"/>
              <a:gd name="connsiteX2" fmla="*/ 673540 w 740054"/>
              <a:gd name="connsiteY2" fmla="*/ 918368 h 1435734"/>
              <a:gd name="connsiteX3" fmla="*/ 601507 w 740054"/>
              <a:gd name="connsiteY3" fmla="*/ 1392139 h 1435734"/>
              <a:gd name="connsiteX4" fmla="*/ 136920 w 740054"/>
              <a:gd name="connsiteY4" fmla="*/ 1257783 h 1435734"/>
              <a:gd name="connsiteX5" fmla="*/ 25953 w 740054"/>
              <a:gd name="connsiteY5" fmla="*/ 1031758 h 1435734"/>
              <a:gd name="connsiteX6" fmla="*/ 560536 w 740054"/>
              <a:gd name="connsiteY6" fmla="*/ 1000727 h 1435734"/>
              <a:gd name="connsiteX7" fmla="*/ 529563 w 740054"/>
              <a:gd name="connsiteY7" fmla="*/ 743453 h 1435734"/>
              <a:gd name="connsiteX8" fmla="*/ 457618 w 740054"/>
              <a:gd name="connsiteY8" fmla="*/ 599300 h 1435734"/>
              <a:gd name="connsiteX9" fmla="*/ 588911 w 740054"/>
              <a:gd name="connsiteY9" fmla="*/ 139911 h 1435734"/>
              <a:gd name="connsiteX10" fmla="*/ 436542 w 740054"/>
              <a:gd name="connsiteY10" fmla="*/ 278559 h 1435734"/>
              <a:gd name="connsiteX11" fmla="*/ 276169 w 740054"/>
              <a:gd name="connsiteY11" fmla="*/ 585309 h 1435734"/>
              <a:gd name="connsiteX12" fmla="*/ 159765 w 740054"/>
              <a:gd name="connsiteY12" fmla="*/ 569524 h 1435734"/>
              <a:gd name="connsiteX13" fmla="*/ 315122 w 740054"/>
              <a:gd name="connsiteY13" fmla="*/ 229572 h 1435734"/>
              <a:gd name="connsiteX14" fmla="*/ 491464 w 740054"/>
              <a:gd name="connsiteY14" fmla="*/ 0 h 1435734"/>
              <a:gd name="connsiteX0" fmla="*/ 740054 w 740054"/>
              <a:gd name="connsiteY0" fmla="*/ 213475 h 1435734"/>
              <a:gd name="connsiteX1" fmla="*/ 529563 w 740054"/>
              <a:gd name="connsiteY1" fmla="*/ 527225 h 1435734"/>
              <a:gd name="connsiteX2" fmla="*/ 673540 w 740054"/>
              <a:gd name="connsiteY2" fmla="*/ 918368 h 1435734"/>
              <a:gd name="connsiteX3" fmla="*/ 601507 w 740054"/>
              <a:gd name="connsiteY3" fmla="*/ 1392139 h 1435734"/>
              <a:gd name="connsiteX4" fmla="*/ 136920 w 740054"/>
              <a:gd name="connsiteY4" fmla="*/ 1257783 h 1435734"/>
              <a:gd name="connsiteX5" fmla="*/ 25953 w 740054"/>
              <a:gd name="connsiteY5" fmla="*/ 1031758 h 1435734"/>
              <a:gd name="connsiteX6" fmla="*/ 560536 w 740054"/>
              <a:gd name="connsiteY6" fmla="*/ 1000727 h 1435734"/>
              <a:gd name="connsiteX7" fmla="*/ 529563 w 740054"/>
              <a:gd name="connsiteY7" fmla="*/ 743453 h 1435734"/>
              <a:gd name="connsiteX8" fmla="*/ 457618 w 740054"/>
              <a:gd name="connsiteY8" fmla="*/ 599300 h 1435734"/>
              <a:gd name="connsiteX9" fmla="*/ 588911 w 740054"/>
              <a:gd name="connsiteY9" fmla="*/ 139911 h 1435734"/>
              <a:gd name="connsiteX10" fmla="*/ 436542 w 740054"/>
              <a:gd name="connsiteY10" fmla="*/ 278559 h 1435734"/>
              <a:gd name="connsiteX11" fmla="*/ 276169 w 740054"/>
              <a:gd name="connsiteY11" fmla="*/ 585309 h 1435734"/>
              <a:gd name="connsiteX12" fmla="*/ 159765 w 740054"/>
              <a:gd name="connsiteY12" fmla="*/ 569524 h 1435734"/>
              <a:gd name="connsiteX13" fmla="*/ 315122 w 740054"/>
              <a:gd name="connsiteY13" fmla="*/ 229572 h 1435734"/>
              <a:gd name="connsiteX14" fmla="*/ 491464 w 740054"/>
              <a:gd name="connsiteY14" fmla="*/ 0 h 1435734"/>
              <a:gd name="connsiteX0" fmla="*/ 740054 w 740054"/>
              <a:gd name="connsiteY0" fmla="*/ 213475 h 1435734"/>
              <a:gd name="connsiteX1" fmla="*/ 529563 w 740054"/>
              <a:gd name="connsiteY1" fmla="*/ 527225 h 1435734"/>
              <a:gd name="connsiteX2" fmla="*/ 673540 w 740054"/>
              <a:gd name="connsiteY2" fmla="*/ 918368 h 1435734"/>
              <a:gd name="connsiteX3" fmla="*/ 601507 w 740054"/>
              <a:gd name="connsiteY3" fmla="*/ 1392139 h 1435734"/>
              <a:gd name="connsiteX4" fmla="*/ 136920 w 740054"/>
              <a:gd name="connsiteY4" fmla="*/ 1257783 h 1435734"/>
              <a:gd name="connsiteX5" fmla="*/ 25953 w 740054"/>
              <a:gd name="connsiteY5" fmla="*/ 1031758 h 1435734"/>
              <a:gd name="connsiteX6" fmla="*/ 560536 w 740054"/>
              <a:gd name="connsiteY6" fmla="*/ 1000727 h 1435734"/>
              <a:gd name="connsiteX7" fmla="*/ 529563 w 740054"/>
              <a:gd name="connsiteY7" fmla="*/ 743453 h 1435734"/>
              <a:gd name="connsiteX8" fmla="*/ 457618 w 740054"/>
              <a:gd name="connsiteY8" fmla="*/ 599300 h 1435734"/>
              <a:gd name="connsiteX9" fmla="*/ 588911 w 740054"/>
              <a:gd name="connsiteY9" fmla="*/ 139911 h 1435734"/>
              <a:gd name="connsiteX10" fmla="*/ 436542 w 740054"/>
              <a:gd name="connsiteY10" fmla="*/ 278559 h 1435734"/>
              <a:gd name="connsiteX11" fmla="*/ 276169 w 740054"/>
              <a:gd name="connsiteY11" fmla="*/ 585309 h 1435734"/>
              <a:gd name="connsiteX12" fmla="*/ 159765 w 740054"/>
              <a:gd name="connsiteY12" fmla="*/ 569524 h 1435734"/>
              <a:gd name="connsiteX13" fmla="*/ 315122 w 740054"/>
              <a:gd name="connsiteY13" fmla="*/ 229572 h 1435734"/>
              <a:gd name="connsiteX14" fmla="*/ 491464 w 740054"/>
              <a:gd name="connsiteY14" fmla="*/ 0 h 143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0054" h="1435734">
                <a:moveTo>
                  <a:pt x="740054" y="213475"/>
                </a:moveTo>
                <a:cubicBezTo>
                  <a:pt x="654366" y="376055"/>
                  <a:pt x="540649" y="409743"/>
                  <a:pt x="529563" y="527225"/>
                </a:cubicBezTo>
                <a:cubicBezTo>
                  <a:pt x="518477" y="644707"/>
                  <a:pt x="661549" y="774216"/>
                  <a:pt x="673540" y="918368"/>
                </a:cubicBezTo>
                <a:cubicBezTo>
                  <a:pt x="685531" y="1062520"/>
                  <a:pt x="690944" y="1335570"/>
                  <a:pt x="601507" y="1392139"/>
                </a:cubicBezTo>
                <a:cubicBezTo>
                  <a:pt x="478756" y="1544263"/>
                  <a:pt x="328791" y="1248694"/>
                  <a:pt x="136920" y="1257783"/>
                </a:cubicBezTo>
                <a:cubicBezTo>
                  <a:pt x="40994" y="1197720"/>
                  <a:pt x="-44650" y="1074601"/>
                  <a:pt x="25953" y="1031758"/>
                </a:cubicBezTo>
                <a:cubicBezTo>
                  <a:pt x="221533" y="963791"/>
                  <a:pt x="466336" y="1079631"/>
                  <a:pt x="560536" y="1000727"/>
                </a:cubicBezTo>
                <a:cubicBezTo>
                  <a:pt x="575716" y="866326"/>
                  <a:pt x="577526" y="791504"/>
                  <a:pt x="529563" y="743453"/>
                </a:cubicBezTo>
                <a:cubicBezTo>
                  <a:pt x="505581" y="695402"/>
                  <a:pt x="484518" y="661185"/>
                  <a:pt x="457618" y="599300"/>
                </a:cubicBezTo>
                <a:cubicBezTo>
                  <a:pt x="355652" y="485537"/>
                  <a:pt x="554757" y="314003"/>
                  <a:pt x="588911" y="139911"/>
                </a:cubicBezTo>
                <a:cubicBezTo>
                  <a:pt x="515223" y="58077"/>
                  <a:pt x="504893" y="160519"/>
                  <a:pt x="436542" y="278559"/>
                </a:cubicBezTo>
                <a:cubicBezTo>
                  <a:pt x="378031" y="397733"/>
                  <a:pt x="322299" y="536815"/>
                  <a:pt x="276169" y="585309"/>
                </a:cubicBezTo>
                <a:cubicBezTo>
                  <a:pt x="230040" y="633803"/>
                  <a:pt x="153273" y="628814"/>
                  <a:pt x="159765" y="569524"/>
                </a:cubicBezTo>
                <a:cubicBezTo>
                  <a:pt x="166257" y="510235"/>
                  <a:pt x="258467" y="323119"/>
                  <a:pt x="315122" y="229572"/>
                </a:cubicBezTo>
                <a:cubicBezTo>
                  <a:pt x="371777" y="136025"/>
                  <a:pt x="399856" y="68442"/>
                  <a:pt x="491464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6" name="Frihåndsform 15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Frihåndsform 16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1,5 km </a:t>
            </a:r>
          </a:p>
        </p:txBody>
      </p:sp>
      <p:sp>
        <p:nvSpPr>
          <p:cNvPr id="18" name="Frihåndsform 17"/>
          <p:cNvSpPr/>
          <p:nvPr/>
        </p:nvSpPr>
        <p:spPr>
          <a:xfrm>
            <a:off x="6571478" y="1653132"/>
            <a:ext cx="568512" cy="174028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8477 w 569889"/>
              <a:gd name="connsiteY0" fmla="*/ 0 h 1836058"/>
              <a:gd name="connsiteX1" fmla="*/ 357748 w 569889"/>
              <a:gd name="connsiteY1" fmla="*/ 615821 h 1836058"/>
              <a:gd name="connsiteX2" fmla="*/ 489422 w 569889"/>
              <a:gd name="connsiteY2" fmla="*/ 893799 h 1836058"/>
              <a:gd name="connsiteX3" fmla="*/ 569889 w 569889"/>
              <a:gd name="connsiteY3" fmla="*/ 1113255 h 1836058"/>
              <a:gd name="connsiteX4" fmla="*/ 416270 w 569889"/>
              <a:gd name="connsiteY4" fmla="*/ 1479015 h 1836058"/>
              <a:gd name="connsiteX5" fmla="*/ 6619 w 569889"/>
              <a:gd name="connsiteY5" fmla="*/ 1749677 h 1836058"/>
              <a:gd name="connsiteX6" fmla="*/ 354 w 569889"/>
              <a:gd name="connsiteY6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415916 w 569535"/>
              <a:gd name="connsiteY4" fmla="*/ 1479015 h 1836058"/>
              <a:gd name="connsiteX5" fmla="*/ 0 w 569535"/>
              <a:gd name="connsiteY5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0 w 569535"/>
              <a:gd name="connsiteY4" fmla="*/ 1836058 h 1836058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35" h="1740265">
                <a:moveTo>
                  <a:pt x="79192" y="0"/>
                </a:moveTo>
                <a:lnTo>
                  <a:pt x="357394" y="520028"/>
                </a:lnTo>
                <a:lnTo>
                  <a:pt x="489068" y="798006"/>
                </a:lnTo>
                <a:lnTo>
                  <a:pt x="569535" y="1017462"/>
                </a:lnTo>
                <a:cubicBezTo>
                  <a:pt x="554174" y="1223562"/>
                  <a:pt x="189845" y="1499331"/>
                  <a:pt x="0" y="174026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Frihåndsform 18"/>
          <p:cNvSpPr/>
          <p:nvPr/>
        </p:nvSpPr>
        <p:spPr>
          <a:xfrm>
            <a:off x="6255750" y="1629339"/>
            <a:ext cx="699748" cy="1640911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80467 w 700043"/>
              <a:gd name="connsiteY7" fmla="*/ 1604519 h 1641095"/>
              <a:gd name="connsiteX8" fmla="*/ 0 w 700043"/>
              <a:gd name="connsiteY8" fmla="*/ 1641095 h 1641095"/>
              <a:gd name="connsiteX9" fmla="*/ 0 w 700043"/>
              <a:gd name="connsiteY9" fmla="*/ 1641095 h 16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0043" h="1641095">
                <a:moveTo>
                  <a:pt x="261720" y="0"/>
                </a:moveTo>
                <a:lnTo>
                  <a:pt x="409651" y="214631"/>
                </a:lnTo>
                <a:lnTo>
                  <a:pt x="621769" y="647606"/>
                </a:lnTo>
                <a:cubicBezTo>
                  <a:pt x="657122" y="755776"/>
                  <a:pt x="683049" y="791951"/>
                  <a:pt x="692806" y="863654"/>
                </a:cubicBezTo>
                <a:cubicBezTo>
                  <a:pt x="714570" y="923354"/>
                  <a:pt x="680310" y="1023842"/>
                  <a:pt x="680314" y="1077825"/>
                </a:cubicBezTo>
                <a:lnTo>
                  <a:pt x="621792" y="1187553"/>
                </a:lnTo>
                <a:lnTo>
                  <a:pt x="343814" y="1494791"/>
                </a:lnTo>
                <a:lnTo>
                  <a:pt x="80467" y="1604519"/>
                </a:lnTo>
                <a:lnTo>
                  <a:pt x="0" y="1641095"/>
                </a:lnTo>
                <a:lnTo>
                  <a:pt x="0" y="1641095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65257" y="3446022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33519" y="335469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4" name="Pil høyre 23"/>
          <p:cNvSpPr/>
          <p:nvPr/>
        </p:nvSpPr>
        <p:spPr>
          <a:xfrm rot="8827298">
            <a:off x="6206539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5" name="TekstSylinder 15"/>
          <p:cNvSpPr txBox="1">
            <a:spLocks noChangeArrowheads="1"/>
          </p:cNvSpPr>
          <p:nvPr/>
        </p:nvSpPr>
        <p:spPr bwMode="auto">
          <a:xfrm>
            <a:off x="5293726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26" name="Frihåndsform 25"/>
          <p:cNvSpPr/>
          <p:nvPr/>
        </p:nvSpPr>
        <p:spPr>
          <a:xfrm>
            <a:off x="6525626" y="1627188"/>
            <a:ext cx="117475" cy="22225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06" h="22439">
                <a:moveTo>
                  <a:pt x="0" y="22439"/>
                </a:moveTo>
                <a:lnTo>
                  <a:pt x="44878" y="0"/>
                </a:lnTo>
                <a:lnTo>
                  <a:pt x="67318" y="0"/>
                </a:lnTo>
                <a:lnTo>
                  <a:pt x="112196" y="22439"/>
                </a:lnTo>
                <a:lnTo>
                  <a:pt x="117806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" name="Frihåndsform 26"/>
          <p:cNvSpPr/>
          <p:nvPr/>
        </p:nvSpPr>
        <p:spPr>
          <a:xfrm>
            <a:off x="5318086" y="3262313"/>
            <a:ext cx="1192783" cy="1522517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851102 w 2465079"/>
              <a:gd name="connsiteY27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851102 w 2465079"/>
              <a:gd name="connsiteY26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1851102 w 2465079"/>
              <a:gd name="connsiteY25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674760 w 2465079"/>
              <a:gd name="connsiteY21" fmla="*/ 229572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674760 w 2465079"/>
              <a:gd name="connsiteY21" fmla="*/ 229572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313203 h 2764817"/>
              <a:gd name="connsiteX21" fmla="*/ 1511173 w 2465079"/>
              <a:gd name="connsiteY21" fmla="*/ 561279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11173 w 2465079"/>
              <a:gd name="connsiteY21" fmla="*/ 561279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519403 w 2465079"/>
              <a:gd name="connsiteY21" fmla="*/ 569524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11116 w 2465079"/>
              <a:gd name="connsiteY21" fmla="*/ 445133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96558 w 2465079"/>
              <a:gd name="connsiteY6" fmla="*/ 1257783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96558 w 2465079"/>
              <a:gd name="connsiteY6" fmla="*/ 1257783 h 2764817"/>
              <a:gd name="connsiteX7" fmla="*/ 1042331 w 2465079"/>
              <a:gd name="connsiteY7" fmla="*/ 1490501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8234"/>
              <a:gd name="connsiteX1" fmla="*/ 1889201 w 2465079"/>
              <a:gd name="connsiteY1" fmla="*/ 527225 h 2768234"/>
              <a:gd name="connsiteX2" fmla="*/ 2105033 w 2465079"/>
              <a:gd name="connsiteY2" fmla="*/ 815529 h 2768234"/>
              <a:gd name="connsiteX3" fmla="*/ 2464754 w 2465079"/>
              <a:gd name="connsiteY3" fmla="*/ 1103833 h 2768234"/>
              <a:gd name="connsiteX4" fmla="*/ 2248921 w 2465079"/>
              <a:gd name="connsiteY4" fmla="*/ 1247986 h 2768234"/>
              <a:gd name="connsiteX5" fmla="*/ 1961145 w 2465079"/>
              <a:gd name="connsiteY5" fmla="*/ 1392139 h 2768234"/>
              <a:gd name="connsiteX6" fmla="*/ 1496558 w 2465079"/>
              <a:gd name="connsiteY6" fmla="*/ 1257783 h 2768234"/>
              <a:gd name="connsiteX7" fmla="*/ 1042331 w 2465079"/>
              <a:gd name="connsiteY7" fmla="*/ 1490501 h 2768234"/>
              <a:gd name="connsiteX8" fmla="*/ 594206 w 2465079"/>
              <a:gd name="connsiteY8" fmla="*/ 2473281 h 2768234"/>
              <a:gd name="connsiteX9" fmla="*/ 90597 w 2465079"/>
              <a:gd name="connsiteY9" fmla="*/ 2761586 h 2768234"/>
              <a:gd name="connsiteX10" fmla="*/ 18653 w 2465079"/>
              <a:gd name="connsiteY10" fmla="*/ 2257053 h 2768234"/>
              <a:gd name="connsiteX11" fmla="*/ 306429 w 2465079"/>
              <a:gd name="connsiteY11" fmla="*/ 1680443 h 2768234"/>
              <a:gd name="connsiteX12" fmla="*/ 738094 w 2465079"/>
              <a:gd name="connsiteY12" fmla="*/ 1536291 h 2768234"/>
              <a:gd name="connsiteX13" fmla="*/ 1385591 w 2465079"/>
              <a:gd name="connsiteY13" fmla="*/ 1031758 h 2768234"/>
              <a:gd name="connsiteX14" fmla="*/ 1889201 w 2465079"/>
              <a:gd name="connsiteY14" fmla="*/ 1031757 h 2768234"/>
              <a:gd name="connsiteX15" fmla="*/ 2033089 w 2465079"/>
              <a:gd name="connsiteY15" fmla="*/ 887605 h 2768234"/>
              <a:gd name="connsiteX16" fmla="*/ 1889201 w 2465079"/>
              <a:gd name="connsiteY16" fmla="*/ 743453 h 2768234"/>
              <a:gd name="connsiteX17" fmla="*/ 1817256 w 2465079"/>
              <a:gd name="connsiteY17" fmla="*/ 599300 h 2768234"/>
              <a:gd name="connsiteX18" fmla="*/ 1962185 w 2465079"/>
              <a:gd name="connsiteY18" fmla="*/ 180894 h 2768234"/>
              <a:gd name="connsiteX19" fmla="*/ 1775727 w 2465079"/>
              <a:gd name="connsiteY19" fmla="*/ 230746 h 2768234"/>
              <a:gd name="connsiteX20" fmla="*/ 1635807 w 2465079"/>
              <a:gd name="connsiteY20" fmla="*/ 585309 h 2768234"/>
              <a:gd name="connsiteX21" fmla="*/ 1519403 w 2465079"/>
              <a:gd name="connsiteY21" fmla="*/ 569524 h 2768234"/>
              <a:gd name="connsiteX22" fmla="*/ 1674760 w 2465079"/>
              <a:gd name="connsiteY22" fmla="*/ 229572 h 2768234"/>
              <a:gd name="connsiteX23" fmla="*/ 1851102 w 2465079"/>
              <a:gd name="connsiteY23" fmla="*/ 0 h 2768234"/>
              <a:gd name="connsiteX0" fmla="*/ 2099692 w 2465079"/>
              <a:gd name="connsiteY0" fmla="*/ 21347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96558 w 2465079"/>
              <a:gd name="connsiteY6" fmla="*/ 1257783 h 2761586"/>
              <a:gd name="connsiteX7" fmla="*/ 1042331 w 2465079"/>
              <a:gd name="connsiteY7" fmla="*/ 1490501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962185 w 2465079"/>
              <a:gd name="connsiteY17" fmla="*/ 180894 h 2761586"/>
              <a:gd name="connsiteX18" fmla="*/ 1775727 w 2465079"/>
              <a:gd name="connsiteY18" fmla="*/ 230746 h 2761586"/>
              <a:gd name="connsiteX19" fmla="*/ 1635807 w 2465079"/>
              <a:gd name="connsiteY19" fmla="*/ 585309 h 2761586"/>
              <a:gd name="connsiteX20" fmla="*/ 1519403 w 2465079"/>
              <a:gd name="connsiteY20" fmla="*/ 569524 h 2761586"/>
              <a:gd name="connsiteX21" fmla="*/ 1674760 w 2465079"/>
              <a:gd name="connsiteY21" fmla="*/ 229572 h 2761586"/>
              <a:gd name="connsiteX22" fmla="*/ 1851102 w 2465079"/>
              <a:gd name="connsiteY22" fmla="*/ 0 h 2761586"/>
              <a:gd name="connsiteX0" fmla="*/ 2081545 w 2446932"/>
              <a:gd name="connsiteY0" fmla="*/ 21347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78411 w 2446932"/>
              <a:gd name="connsiteY6" fmla="*/ 1257783 h 2257053"/>
              <a:gd name="connsiteX7" fmla="*/ 1024184 w 2446932"/>
              <a:gd name="connsiteY7" fmla="*/ 1490501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944038 w 2446932"/>
              <a:gd name="connsiteY16" fmla="*/ 180894 h 2257053"/>
              <a:gd name="connsiteX17" fmla="*/ 1757580 w 2446932"/>
              <a:gd name="connsiteY17" fmla="*/ 230746 h 2257053"/>
              <a:gd name="connsiteX18" fmla="*/ 1617660 w 2446932"/>
              <a:gd name="connsiteY18" fmla="*/ 585309 h 2257053"/>
              <a:gd name="connsiteX19" fmla="*/ 1501256 w 2446932"/>
              <a:gd name="connsiteY19" fmla="*/ 569524 h 2257053"/>
              <a:gd name="connsiteX20" fmla="*/ 1656613 w 2446932"/>
              <a:gd name="connsiteY20" fmla="*/ 229572 h 2257053"/>
              <a:gd name="connsiteX21" fmla="*/ 1832955 w 2446932"/>
              <a:gd name="connsiteY21" fmla="*/ 0 h 2257053"/>
              <a:gd name="connsiteX0" fmla="*/ 2081545 w 2446932"/>
              <a:gd name="connsiteY0" fmla="*/ 21347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78411 w 2446932"/>
              <a:gd name="connsiteY6" fmla="*/ 1257783 h 2257053"/>
              <a:gd name="connsiteX7" fmla="*/ 1024184 w 2446932"/>
              <a:gd name="connsiteY7" fmla="*/ 1490501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944038 w 2446932"/>
              <a:gd name="connsiteY16" fmla="*/ 180894 h 2257053"/>
              <a:gd name="connsiteX17" fmla="*/ 1757580 w 2446932"/>
              <a:gd name="connsiteY17" fmla="*/ 230746 h 2257053"/>
              <a:gd name="connsiteX18" fmla="*/ 1617660 w 2446932"/>
              <a:gd name="connsiteY18" fmla="*/ 585309 h 2257053"/>
              <a:gd name="connsiteX19" fmla="*/ 1501256 w 2446932"/>
              <a:gd name="connsiteY19" fmla="*/ 569524 h 2257053"/>
              <a:gd name="connsiteX20" fmla="*/ 1656613 w 2446932"/>
              <a:gd name="connsiteY20" fmla="*/ 229572 h 2257053"/>
              <a:gd name="connsiteX21" fmla="*/ 1832955 w 2446932"/>
              <a:gd name="connsiteY21" fmla="*/ 0 h 2257053"/>
              <a:gd name="connsiteX0" fmla="*/ 1793263 w 2158650"/>
              <a:gd name="connsiteY0" fmla="*/ 213475 h 1680443"/>
              <a:gd name="connsiteX1" fmla="*/ 1582772 w 2158650"/>
              <a:gd name="connsiteY1" fmla="*/ 527225 h 1680443"/>
              <a:gd name="connsiteX2" fmla="*/ 1798604 w 2158650"/>
              <a:gd name="connsiteY2" fmla="*/ 815529 h 1680443"/>
              <a:gd name="connsiteX3" fmla="*/ 2158325 w 2158650"/>
              <a:gd name="connsiteY3" fmla="*/ 1103833 h 1680443"/>
              <a:gd name="connsiteX4" fmla="*/ 1942492 w 2158650"/>
              <a:gd name="connsiteY4" fmla="*/ 1247986 h 1680443"/>
              <a:gd name="connsiteX5" fmla="*/ 1654716 w 2158650"/>
              <a:gd name="connsiteY5" fmla="*/ 1392139 h 1680443"/>
              <a:gd name="connsiteX6" fmla="*/ 1190129 w 2158650"/>
              <a:gd name="connsiteY6" fmla="*/ 1257783 h 1680443"/>
              <a:gd name="connsiteX7" fmla="*/ 735902 w 2158650"/>
              <a:gd name="connsiteY7" fmla="*/ 1490501 h 1680443"/>
              <a:gd name="connsiteX8" fmla="*/ 0 w 2158650"/>
              <a:gd name="connsiteY8" fmla="*/ 1680443 h 1680443"/>
              <a:gd name="connsiteX9" fmla="*/ 431665 w 2158650"/>
              <a:gd name="connsiteY9" fmla="*/ 1536291 h 1680443"/>
              <a:gd name="connsiteX10" fmla="*/ 1079162 w 2158650"/>
              <a:gd name="connsiteY10" fmla="*/ 1031758 h 1680443"/>
              <a:gd name="connsiteX11" fmla="*/ 1582772 w 2158650"/>
              <a:gd name="connsiteY11" fmla="*/ 1031757 h 1680443"/>
              <a:gd name="connsiteX12" fmla="*/ 1726660 w 2158650"/>
              <a:gd name="connsiteY12" fmla="*/ 887605 h 1680443"/>
              <a:gd name="connsiteX13" fmla="*/ 1582772 w 2158650"/>
              <a:gd name="connsiteY13" fmla="*/ 743453 h 1680443"/>
              <a:gd name="connsiteX14" fmla="*/ 1510827 w 2158650"/>
              <a:gd name="connsiteY14" fmla="*/ 599300 h 1680443"/>
              <a:gd name="connsiteX15" fmla="*/ 1655756 w 2158650"/>
              <a:gd name="connsiteY15" fmla="*/ 180894 h 1680443"/>
              <a:gd name="connsiteX16" fmla="*/ 1469298 w 2158650"/>
              <a:gd name="connsiteY16" fmla="*/ 230746 h 1680443"/>
              <a:gd name="connsiteX17" fmla="*/ 1329378 w 2158650"/>
              <a:gd name="connsiteY17" fmla="*/ 585309 h 1680443"/>
              <a:gd name="connsiteX18" fmla="*/ 1212974 w 2158650"/>
              <a:gd name="connsiteY18" fmla="*/ 569524 h 1680443"/>
              <a:gd name="connsiteX19" fmla="*/ 1368331 w 2158650"/>
              <a:gd name="connsiteY19" fmla="*/ 229572 h 1680443"/>
              <a:gd name="connsiteX20" fmla="*/ 1544673 w 2158650"/>
              <a:gd name="connsiteY20" fmla="*/ 0 h 1680443"/>
              <a:gd name="connsiteX0" fmla="*/ 1370418 w 1735805"/>
              <a:gd name="connsiteY0" fmla="*/ 213475 h 1568906"/>
              <a:gd name="connsiteX1" fmla="*/ 1159927 w 1735805"/>
              <a:gd name="connsiteY1" fmla="*/ 527225 h 1568906"/>
              <a:gd name="connsiteX2" fmla="*/ 1375759 w 1735805"/>
              <a:gd name="connsiteY2" fmla="*/ 815529 h 1568906"/>
              <a:gd name="connsiteX3" fmla="*/ 1735480 w 1735805"/>
              <a:gd name="connsiteY3" fmla="*/ 1103833 h 1568906"/>
              <a:gd name="connsiteX4" fmla="*/ 1519647 w 1735805"/>
              <a:gd name="connsiteY4" fmla="*/ 1247986 h 1568906"/>
              <a:gd name="connsiteX5" fmla="*/ 1231871 w 1735805"/>
              <a:gd name="connsiteY5" fmla="*/ 1392139 h 1568906"/>
              <a:gd name="connsiteX6" fmla="*/ 767284 w 1735805"/>
              <a:gd name="connsiteY6" fmla="*/ 1257783 h 1568906"/>
              <a:gd name="connsiteX7" fmla="*/ 313057 w 1735805"/>
              <a:gd name="connsiteY7" fmla="*/ 1490501 h 1568906"/>
              <a:gd name="connsiteX8" fmla="*/ 8820 w 1735805"/>
              <a:gd name="connsiteY8" fmla="*/ 1536291 h 1568906"/>
              <a:gd name="connsiteX9" fmla="*/ 656317 w 1735805"/>
              <a:gd name="connsiteY9" fmla="*/ 1031758 h 1568906"/>
              <a:gd name="connsiteX10" fmla="*/ 1159927 w 1735805"/>
              <a:gd name="connsiteY10" fmla="*/ 1031757 h 1568906"/>
              <a:gd name="connsiteX11" fmla="*/ 1303815 w 1735805"/>
              <a:gd name="connsiteY11" fmla="*/ 887605 h 1568906"/>
              <a:gd name="connsiteX12" fmla="*/ 1159927 w 1735805"/>
              <a:gd name="connsiteY12" fmla="*/ 743453 h 1568906"/>
              <a:gd name="connsiteX13" fmla="*/ 1087982 w 1735805"/>
              <a:gd name="connsiteY13" fmla="*/ 599300 h 1568906"/>
              <a:gd name="connsiteX14" fmla="*/ 1232911 w 1735805"/>
              <a:gd name="connsiteY14" fmla="*/ 180894 h 1568906"/>
              <a:gd name="connsiteX15" fmla="*/ 1046453 w 1735805"/>
              <a:gd name="connsiteY15" fmla="*/ 230746 h 1568906"/>
              <a:gd name="connsiteX16" fmla="*/ 906533 w 1735805"/>
              <a:gd name="connsiteY16" fmla="*/ 585309 h 1568906"/>
              <a:gd name="connsiteX17" fmla="*/ 790129 w 1735805"/>
              <a:gd name="connsiteY17" fmla="*/ 569524 h 1568906"/>
              <a:gd name="connsiteX18" fmla="*/ 945486 w 1735805"/>
              <a:gd name="connsiteY18" fmla="*/ 229572 h 1568906"/>
              <a:gd name="connsiteX19" fmla="*/ 1121828 w 1735805"/>
              <a:gd name="connsiteY19" fmla="*/ 0 h 1568906"/>
              <a:gd name="connsiteX0" fmla="*/ 1206512 w 1571899"/>
              <a:gd name="connsiteY0" fmla="*/ 213475 h 1504312"/>
              <a:gd name="connsiteX1" fmla="*/ 996021 w 1571899"/>
              <a:gd name="connsiteY1" fmla="*/ 527225 h 1504312"/>
              <a:gd name="connsiteX2" fmla="*/ 1211853 w 1571899"/>
              <a:gd name="connsiteY2" fmla="*/ 815529 h 1504312"/>
              <a:gd name="connsiteX3" fmla="*/ 1571574 w 1571899"/>
              <a:gd name="connsiteY3" fmla="*/ 1103833 h 1504312"/>
              <a:gd name="connsiteX4" fmla="*/ 1355741 w 1571899"/>
              <a:gd name="connsiteY4" fmla="*/ 1247986 h 1504312"/>
              <a:gd name="connsiteX5" fmla="*/ 1067965 w 1571899"/>
              <a:gd name="connsiteY5" fmla="*/ 1392139 h 1504312"/>
              <a:gd name="connsiteX6" fmla="*/ 603378 w 1571899"/>
              <a:gd name="connsiteY6" fmla="*/ 1257783 h 1504312"/>
              <a:gd name="connsiteX7" fmla="*/ 149151 w 1571899"/>
              <a:gd name="connsiteY7" fmla="*/ 1490501 h 1504312"/>
              <a:gd name="connsiteX8" fmla="*/ 17755 w 1571899"/>
              <a:gd name="connsiteY8" fmla="*/ 1429098 h 1504312"/>
              <a:gd name="connsiteX9" fmla="*/ 492411 w 1571899"/>
              <a:gd name="connsiteY9" fmla="*/ 1031758 h 1504312"/>
              <a:gd name="connsiteX10" fmla="*/ 996021 w 1571899"/>
              <a:gd name="connsiteY10" fmla="*/ 1031757 h 1504312"/>
              <a:gd name="connsiteX11" fmla="*/ 1139909 w 1571899"/>
              <a:gd name="connsiteY11" fmla="*/ 887605 h 1504312"/>
              <a:gd name="connsiteX12" fmla="*/ 996021 w 1571899"/>
              <a:gd name="connsiteY12" fmla="*/ 743453 h 1504312"/>
              <a:gd name="connsiteX13" fmla="*/ 924076 w 1571899"/>
              <a:gd name="connsiteY13" fmla="*/ 599300 h 1504312"/>
              <a:gd name="connsiteX14" fmla="*/ 1069005 w 1571899"/>
              <a:gd name="connsiteY14" fmla="*/ 180894 h 1504312"/>
              <a:gd name="connsiteX15" fmla="*/ 882547 w 1571899"/>
              <a:gd name="connsiteY15" fmla="*/ 230746 h 1504312"/>
              <a:gd name="connsiteX16" fmla="*/ 742627 w 1571899"/>
              <a:gd name="connsiteY16" fmla="*/ 585309 h 1504312"/>
              <a:gd name="connsiteX17" fmla="*/ 626223 w 1571899"/>
              <a:gd name="connsiteY17" fmla="*/ 569524 h 1504312"/>
              <a:gd name="connsiteX18" fmla="*/ 781580 w 1571899"/>
              <a:gd name="connsiteY18" fmla="*/ 229572 h 1504312"/>
              <a:gd name="connsiteX19" fmla="*/ 957922 w 1571899"/>
              <a:gd name="connsiteY19" fmla="*/ 0 h 1504312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125122 w 1557112"/>
              <a:gd name="connsiteY11" fmla="*/ 887605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125122 w 1557112"/>
              <a:gd name="connsiteY11" fmla="*/ 887605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053267 w 1557112"/>
              <a:gd name="connsiteY11" fmla="*/ 897889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053267 w 1557112"/>
              <a:gd name="connsiteY11" fmla="*/ 897889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53267 w 1557112"/>
              <a:gd name="connsiteY10" fmla="*/ 897889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12207 w 1557112"/>
              <a:gd name="connsiteY10" fmla="*/ 1000727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12207 w 1557112"/>
              <a:gd name="connsiteY10" fmla="*/ 1000727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12207 w 1557112"/>
              <a:gd name="connsiteY10" fmla="*/ 1000727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1012207 w 1557112"/>
              <a:gd name="connsiteY10" fmla="*/ 1000727 h 1523959"/>
              <a:gd name="connsiteX11" fmla="*/ 981234 w 1557112"/>
              <a:gd name="connsiteY11" fmla="*/ 743453 h 1523959"/>
              <a:gd name="connsiteX12" fmla="*/ 909289 w 1557112"/>
              <a:gd name="connsiteY12" fmla="*/ 599300 h 1523959"/>
              <a:gd name="connsiteX13" fmla="*/ 1054218 w 1557112"/>
              <a:gd name="connsiteY13" fmla="*/ 180894 h 1523959"/>
              <a:gd name="connsiteX14" fmla="*/ 867760 w 1557112"/>
              <a:gd name="connsiteY14" fmla="*/ 230746 h 1523959"/>
              <a:gd name="connsiteX15" fmla="*/ 727840 w 1557112"/>
              <a:gd name="connsiteY15" fmla="*/ 585309 h 1523959"/>
              <a:gd name="connsiteX16" fmla="*/ 611436 w 1557112"/>
              <a:gd name="connsiteY16" fmla="*/ 569524 h 1523959"/>
              <a:gd name="connsiteX17" fmla="*/ 766793 w 1557112"/>
              <a:gd name="connsiteY17" fmla="*/ 229572 h 1523959"/>
              <a:gd name="connsiteX18" fmla="*/ 943135 w 1557112"/>
              <a:gd name="connsiteY18" fmla="*/ 0 h 1523959"/>
              <a:gd name="connsiteX0" fmla="*/ 1191725 w 1557046"/>
              <a:gd name="connsiteY0" fmla="*/ 213475 h 1523959"/>
              <a:gd name="connsiteX1" fmla="*/ 981234 w 1557046"/>
              <a:gd name="connsiteY1" fmla="*/ 527225 h 1523959"/>
              <a:gd name="connsiteX2" fmla="*/ 1125211 w 1557046"/>
              <a:gd name="connsiteY2" fmla="*/ 918368 h 1523959"/>
              <a:gd name="connsiteX3" fmla="*/ 1556787 w 1557046"/>
              <a:gd name="connsiteY3" fmla="*/ 1103833 h 1523959"/>
              <a:gd name="connsiteX4" fmla="*/ 1340954 w 1557046"/>
              <a:gd name="connsiteY4" fmla="*/ 1247986 h 1523959"/>
              <a:gd name="connsiteX5" fmla="*/ 1053178 w 1557046"/>
              <a:gd name="connsiteY5" fmla="*/ 1392139 h 1523959"/>
              <a:gd name="connsiteX6" fmla="*/ 588591 w 1557046"/>
              <a:gd name="connsiteY6" fmla="*/ 1257783 h 1523959"/>
              <a:gd name="connsiteX7" fmla="*/ 134364 w 1557046"/>
              <a:gd name="connsiteY7" fmla="*/ 1490501 h 1523959"/>
              <a:gd name="connsiteX8" fmla="*/ 2968 w 1557046"/>
              <a:gd name="connsiteY8" fmla="*/ 1429098 h 1523959"/>
              <a:gd name="connsiteX9" fmla="*/ 477624 w 1557046"/>
              <a:gd name="connsiteY9" fmla="*/ 1031758 h 1523959"/>
              <a:gd name="connsiteX10" fmla="*/ 1012207 w 1557046"/>
              <a:gd name="connsiteY10" fmla="*/ 1000727 h 1523959"/>
              <a:gd name="connsiteX11" fmla="*/ 981234 w 1557046"/>
              <a:gd name="connsiteY11" fmla="*/ 743453 h 1523959"/>
              <a:gd name="connsiteX12" fmla="*/ 909289 w 1557046"/>
              <a:gd name="connsiteY12" fmla="*/ 599300 h 1523959"/>
              <a:gd name="connsiteX13" fmla="*/ 1054218 w 1557046"/>
              <a:gd name="connsiteY13" fmla="*/ 180894 h 1523959"/>
              <a:gd name="connsiteX14" fmla="*/ 867760 w 1557046"/>
              <a:gd name="connsiteY14" fmla="*/ 230746 h 1523959"/>
              <a:gd name="connsiteX15" fmla="*/ 727840 w 1557046"/>
              <a:gd name="connsiteY15" fmla="*/ 585309 h 1523959"/>
              <a:gd name="connsiteX16" fmla="*/ 611436 w 1557046"/>
              <a:gd name="connsiteY16" fmla="*/ 569524 h 1523959"/>
              <a:gd name="connsiteX17" fmla="*/ 766793 w 1557046"/>
              <a:gd name="connsiteY17" fmla="*/ 229572 h 1523959"/>
              <a:gd name="connsiteX18" fmla="*/ 943135 w 1557046"/>
              <a:gd name="connsiteY18" fmla="*/ 0 h 1523959"/>
              <a:gd name="connsiteX0" fmla="*/ 1191725 w 1556988"/>
              <a:gd name="connsiteY0" fmla="*/ 213475 h 1523959"/>
              <a:gd name="connsiteX1" fmla="*/ 981234 w 1556988"/>
              <a:gd name="connsiteY1" fmla="*/ 527225 h 1523959"/>
              <a:gd name="connsiteX2" fmla="*/ 1125211 w 1556988"/>
              <a:gd name="connsiteY2" fmla="*/ 918368 h 1523959"/>
              <a:gd name="connsiteX3" fmla="*/ 1556787 w 1556988"/>
              <a:gd name="connsiteY3" fmla="*/ 1103833 h 1523959"/>
              <a:gd name="connsiteX4" fmla="*/ 1340954 w 1556988"/>
              <a:gd name="connsiteY4" fmla="*/ 1247986 h 1523959"/>
              <a:gd name="connsiteX5" fmla="*/ 1053178 w 1556988"/>
              <a:gd name="connsiteY5" fmla="*/ 1392139 h 1523959"/>
              <a:gd name="connsiteX6" fmla="*/ 588591 w 1556988"/>
              <a:gd name="connsiteY6" fmla="*/ 1257783 h 1523959"/>
              <a:gd name="connsiteX7" fmla="*/ 134364 w 1556988"/>
              <a:gd name="connsiteY7" fmla="*/ 1490501 h 1523959"/>
              <a:gd name="connsiteX8" fmla="*/ 2968 w 1556988"/>
              <a:gd name="connsiteY8" fmla="*/ 1429098 h 1523959"/>
              <a:gd name="connsiteX9" fmla="*/ 477624 w 1556988"/>
              <a:gd name="connsiteY9" fmla="*/ 1031758 h 1523959"/>
              <a:gd name="connsiteX10" fmla="*/ 1012207 w 1556988"/>
              <a:gd name="connsiteY10" fmla="*/ 1000727 h 1523959"/>
              <a:gd name="connsiteX11" fmla="*/ 981234 w 1556988"/>
              <a:gd name="connsiteY11" fmla="*/ 743453 h 1523959"/>
              <a:gd name="connsiteX12" fmla="*/ 909289 w 1556988"/>
              <a:gd name="connsiteY12" fmla="*/ 599300 h 1523959"/>
              <a:gd name="connsiteX13" fmla="*/ 1054218 w 1556988"/>
              <a:gd name="connsiteY13" fmla="*/ 180894 h 1523959"/>
              <a:gd name="connsiteX14" fmla="*/ 867760 w 1556988"/>
              <a:gd name="connsiteY14" fmla="*/ 230746 h 1523959"/>
              <a:gd name="connsiteX15" fmla="*/ 727840 w 1556988"/>
              <a:gd name="connsiteY15" fmla="*/ 585309 h 1523959"/>
              <a:gd name="connsiteX16" fmla="*/ 611436 w 1556988"/>
              <a:gd name="connsiteY16" fmla="*/ 569524 h 1523959"/>
              <a:gd name="connsiteX17" fmla="*/ 766793 w 1556988"/>
              <a:gd name="connsiteY17" fmla="*/ 229572 h 1523959"/>
              <a:gd name="connsiteX18" fmla="*/ 943135 w 1556988"/>
              <a:gd name="connsiteY18" fmla="*/ 0 h 1523959"/>
              <a:gd name="connsiteX0" fmla="*/ 1191725 w 1556988"/>
              <a:gd name="connsiteY0" fmla="*/ 213475 h 1523959"/>
              <a:gd name="connsiteX1" fmla="*/ 981234 w 1556988"/>
              <a:gd name="connsiteY1" fmla="*/ 527225 h 1523959"/>
              <a:gd name="connsiteX2" fmla="*/ 1125211 w 1556988"/>
              <a:gd name="connsiteY2" fmla="*/ 918368 h 1523959"/>
              <a:gd name="connsiteX3" fmla="*/ 1556787 w 1556988"/>
              <a:gd name="connsiteY3" fmla="*/ 1103833 h 1523959"/>
              <a:gd name="connsiteX4" fmla="*/ 1340954 w 1556988"/>
              <a:gd name="connsiteY4" fmla="*/ 1247986 h 1523959"/>
              <a:gd name="connsiteX5" fmla="*/ 1053178 w 1556988"/>
              <a:gd name="connsiteY5" fmla="*/ 1392139 h 1523959"/>
              <a:gd name="connsiteX6" fmla="*/ 588591 w 1556988"/>
              <a:gd name="connsiteY6" fmla="*/ 1257783 h 1523959"/>
              <a:gd name="connsiteX7" fmla="*/ 134364 w 1556988"/>
              <a:gd name="connsiteY7" fmla="*/ 1490501 h 1523959"/>
              <a:gd name="connsiteX8" fmla="*/ 2968 w 1556988"/>
              <a:gd name="connsiteY8" fmla="*/ 1429098 h 1523959"/>
              <a:gd name="connsiteX9" fmla="*/ 477624 w 1556988"/>
              <a:gd name="connsiteY9" fmla="*/ 1031758 h 1523959"/>
              <a:gd name="connsiteX10" fmla="*/ 1012207 w 1556988"/>
              <a:gd name="connsiteY10" fmla="*/ 1000727 h 1523959"/>
              <a:gd name="connsiteX11" fmla="*/ 981234 w 1556988"/>
              <a:gd name="connsiteY11" fmla="*/ 743453 h 1523959"/>
              <a:gd name="connsiteX12" fmla="*/ 909289 w 1556988"/>
              <a:gd name="connsiteY12" fmla="*/ 599300 h 1523959"/>
              <a:gd name="connsiteX13" fmla="*/ 1054218 w 1556988"/>
              <a:gd name="connsiteY13" fmla="*/ 180894 h 1523959"/>
              <a:gd name="connsiteX14" fmla="*/ 867760 w 1556988"/>
              <a:gd name="connsiteY14" fmla="*/ 230746 h 1523959"/>
              <a:gd name="connsiteX15" fmla="*/ 727840 w 1556988"/>
              <a:gd name="connsiteY15" fmla="*/ 585309 h 1523959"/>
              <a:gd name="connsiteX16" fmla="*/ 611436 w 1556988"/>
              <a:gd name="connsiteY16" fmla="*/ 569524 h 1523959"/>
              <a:gd name="connsiteX17" fmla="*/ 766793 w 1556988"/>
              <a:gd name="connsiteY17" fmla="*/ 229572 h 1523959"/>
              <a:gd name="connsiteX18" fmla="*/ 943135 w 1556988"/>
              <a:gd name="connsiteY18" fmla="*/ 0 h 1523959"/>
              <a:gd name="connsiteX0" fmla="*/ 1191725 w 1556988"/>
              <a:gd name="connsiteY0" fmla="*/ 213475 h 1523959"/>
              <a:gd name="connsiteX1" fmla="*/ 981234 w 1556988"/>
              <a:gd name="connsiteY1" fmla="*/ 527225 h 1523959"/>
              <a:gd name="connsiteX2" fmla="*/ 1125211 w 1556988"/>
              <a:gd name="connsiteY2" fmla="*/ 918368 h 1523959"/>
              <a:gd name="connsiteX3" fmla="*/ 1556787 w 1556988"/>
              <a:gd name="connsiteY3" fmla="*/ 1103833 h 1523959"/>
              <a:gd name="connsiteX4" fmla="*/ 1053178 w 1556988"/>
              <a:gd name="connsiteY4" fmla="*/ 1392139 h 1523959"/>
              <a:gd name="connsiteX5" fmla="*/ 588591 w 1556988"/>
              <a:gd name="connsiteY5" fmla="*/ 1257783 h 1523959"/>
              <a:gd name="connsiteX6" fmla="*/ 134364 w 1556988"/>
              <a:gd name="connsiteY6" fmla="*/ 1490501 h 1523959"/>
              <a:gd name="connsiteX7" fmla="*/ 2968 w 1556988"/>
              <a:gd name="connsiteY7" fmla="*/ 1429098 h 1523959"/>
              <a:gd name="connsiteX8" fmla="*/ 477624 w 1556988"/>
              <a:gd name="connsiteY8" fmla="*/ 1031758 h 1523959"/>
              <a:gd name="connsiteX9" fmla="*/ 1012207 w 1556988"/>
              <a:gd name="connsiteY9" fmla="*/ 1000727 h 1523959"/>
              <a:gd name="connsiteX10" fmla="*/ 981234 w 1556988"/>
              <a:gd name="connsiteY10" fmla="*/ 743453 h 1523959"/>
              <a:gd name="connsiteX11" fmla="*/ 909289 w 1556988"/>
              <a:gd name="connsiteY11" fmla="*/ 599300 h 1523959"/>
              <a:gd name="connsiteX12" fmla="*/ 1054218 w 1556988"/>
              <a:gd name="connsiteY12" fmla="*/ 180894 h 1523959"/>
              <a:gd name="connsiteX13" fmla="*/ 867760 w 1556988"/>
              <a:gd name="connsiteY13" fmla="*/ 230746 h 1523959"/>
              <a:gd name="connsiteX14" fmla="*/ 727840 w 1556988"/>
              <a:gd name="connsiteY14" fmla="*/ 585309 h 1523959"/>
              <a:gd name="connsiteX15" fmla="*/ 611436 w 1556988"/>
              <a:gd name="connsiteY15" fmla="*/ 569524 h 1523959"/>
              <a:gd name="connsiteX16" fmla="*/ 766793 w 1556988"/>
              <a:gd name="connsiteY16" fmla="*/ 229572 h 1523959"/>
              <a:gd name="connsiteX17" fmla="*/ 943135 w 1556988"/>
              <a:gd name="connsiteY17" fmla="*/ 0 h 1523959"/>
              <a:gd name="connsiteX0" fmla="*/ 1191725 w 1557046"/>
              <a:gd name="connsiteY0" fmla="*/ 213475 h 1523959"/>
              <a:gd name="connsiteX1" fmla="*/ 981234 w 1557046"/>
              <a:gd name="connsiteY1" fmla="*/ 527225 h 1523959"/>
              <a:gd name="connsiteX2" fmla="*/ 1125211 w 1557046"/>
              <a:gd name="connsiteY2" fmla="*/ 918368 h 1523959"/>
              <a:gd name="connsiteX3" fmla="*/ 1556787 w 1557046"/>
              <a:gd name="connsiteY3" fmla="*/ 1103833 h 1523959"/>
              <a:gd name="connsiteX4" fmla="*/ 1053178 w 1557046"/>
              <a:gd name="connsiteY4" fmla="*/ 1392139 h 1523959"/>
              <a:gd name="connsiteX5" fmla="*/ 588591 w 1557046"/>
              <a:gd name="connsiteY5" fmla="*/ 1257783 h 1523959"/>
              <a:gd name="connsiteX6" fmla="*/ 134364 w 1557046"/>
              <a:gd name="connsiteY6" fmla="*/ 1490501 h 1523959"/>
              <a:gd name="connsiteX7" fmla="*/ 2968 w 1557046"/>
              <a:gd name="connsiteY7" fmla="*/ 1429098 h 1523959"/>
              <a:gd name="connsiteX8" fmla="*/ 477624 w 1557046"/>
              <a:gd name="connsiteY8" fmla="*/ 1031758 h 1523959"/>
              <a:gd name="connsiteX9" fmla="*/ 1012207 w 1557046"/>
              <a:gd name="connsiteY9" fmla="*/ 1000727 h 1523959"/>
              <a:gd name="connsiteX10" fmla="*/ 981234 w 1557046"/>
              <a:gd name="connsiteY10" fmla="*/ 743453 h 1523959"/>
              <a:gd name="connsiteX11" fmla="*/ 909289 w 1557046"/>
              <a:gd name="connsiteY11" fmla="*/ 599300 h 1523959"/>
              <a:gd name="connsiteX12" fmla="*/ 1054218 w 1557046"/>
              <a:gd name="connsiteY12" fmla="*/ 180894 h 1523959"/>
              <a:gd name="connsiteX13" fmla="*/ 867760 w 1557046"/>
              <a:gd name="connsiteY13" fmla="*/ 230746 h 1523959"/>
              <a:gd name="connsiteX14" fmla="*/ 727840 w 1557046"/>
              <a:gd name="connsiteY14" fmla="*/ 585309 h 1523959"/>
              <a:gd name="connsiteX15" fmla="*/ 611436 w 1557046"/>
              <a:gd name="connsiteY15" fmla="*/ 569524 h 1523959"/>
              <a:gd name="connsiteX16" fmla="*/ 766793 w 1557046"/>
              <a:gd name="connsiteY16" fmla="*/ 229572 h 1523959"/>
              <a:gd name="connsiteX17" fmla="*/ 943135 w 1557046"/>
              <a:gd name="connsiteY17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1054218 w 1191725"/>
              <a:gd name="connsiteY11" fmla="*/ 180894 h 1523959"/>
              <a:gd name="connsiteX12" fmla="*/ 867760 w 1191725"/>
              <a:gd name="connsiteY12" fmla="*/ 230746 h 1523959"/>
              <a:gd name="connsiteX13" fmla="*/ 727840 w 1191725"/>
              <a:gd name="connsiteY13" fmla="*/ 585309 h 1523959"/>
              <a:gd name="connsiteX14" fmla="*/ 611436 w 1191725"/>
              <a:gd name="connsiteY14" fmla="*/ 569524 h 1523959"/>
              <a:gd name="connsiteX15" fmla="*/ 766793 w 1191725"/>
              <a:gd name="connsiteY15" fmla="*/ 229572 h 1523959"/>
              <a:gd name="connsiteX16" fmla="*/ 943135 w 1191725"/>
              <a:gd name="connsiteY16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1054218 w 1191725"/>
              <a:gd name="connsiteY11" fmla="*/ 180894 h 1523959"/>
              <a:gd name="connsiteX12" fmla="*/ 899628 w 1191725"/>
              <a:gd name="connsiteY12" fmla="*/ 283960 h 1523959"/>
              <a:gd name="connsiteX13" fmla="*/ 727840 w 1191725"/>
              <a:gd name="connsiteY13" fmla="*/ 585309 h 1523959"/>
              <a:gd name="connsiteX14" fmla="*/ 611436 w 1191725"/>
              <a:gd name="connsiteY14" fmla="*/ 569524 h 1523959"/>
              <a:gd name="connsiteX15" fmla="*/ 766793 w 1191725"/>
              <a:gd name="connsiteY15" fmla="*/ 229572 h 1523959"/>
              <a:gd name="connsiteX16" fmla="*/ 943135 w 1191725"/>
              <a:gd name="connsiteY16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1022348 w 1191725"/>
              <a:gd name="connsiteY11" fmla="*/ 148967 h 1523959"/>
              <a:gd name="connsiteX12" fmla="*/ 899628 w 1191725"/>
              <a:gd name="connsiteY12" fmla="*/ 283960 h 1523959"/>
              <a:gd name="connsiteX13" fmla="*/ 727840 w 1191725"/>
              <a:gd name="connsiteY13" fmla="*/ 585309 h 1523959"/>
              <a:gd name="connsiteX14" fmla="*/ 611436 w 1191725"/>
              <a:gd name="connsiteY14" fmla="*/ 569524 h 1523959"/>
              <a:gd name="connsiteX15" fmla="*/ 766793 w 1191725"/>
              <a:gd name="connsiteY15" fmla="*/ 229572 h 1523959"/>
              <a:gd name="connsiteX16" fmla="*/ 943135 w 1191725"/>
              <a:gd name="connsiteY16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1022348 w 1191725"/>
              <a:gd name="connsiteY11" fmla="*/ 148967 h 1523959"/>
              <a:gd name="connsiteX12" fmla="*/ 899628 w 1191725"/>
              <a:gd name="connsiteY12" fmla="*/ 283960 h 1523959"/>
              <a:gd name="connsiteX13" fmla="*/ 727840 w 1191725"/>
              <a:gd name="connsiteY13" fmla="*/ 585309 h 1523959"/>
              <a:gd name="connsiteX14" fmla="*/ 611436 w 1191725"/>
              <a:gd name="connsiteY14" fmla="*/ 569524 h 1523959"/>
              <a:gd name="connsiteX15" fmla="*/ 766793 w 1191725"/>
              <a:gd name="connsiteY15" fmla="*/ 229572 h 1523959"/>
              <a:gd name="connsiteX16" fmla="*/ 943135 w 1191725"/>
              <a:gd name="connsiteY16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1022348 w 1191725"/>
              <a:gd name="connsiteY11" fmla="*/ 148967 h 1523959"/>
              <a:gd name="connsiteX12" fmla="*/ 899628 w 1191725"/>
              <a:gd name="connsiteY12" fmla="*/ 283960 h 1523959"/>
              <a:gd name="connsiteX13" fmla="*/ 727840 w 1191725"/>
              <a:gd name="connsiteY13" fmla="*/ 585309 h 1523959"/>
              <a:gd name="connsiteX14" fmla="*/ 611436 w 1191725"/>
              <a:gd name="connsiteY14" fmla="*/ 569524 h 1523959"/>
              <a:gd name="connsiteX15" fmla="*/ 766793 w 1191725"/>
              <a:gd name="connsiteY15" fmla="*/ 229572 h 1523959"/>
              <a:gd name="connsiteX16" fmla="*/ 943135 w 1191725"/>
              <a:gd name="connsiteY16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1022348 w 1191725"/>
              <a:gd name="connsiteY11" fmla="*/ 148967 h 1523959"/>
              <a:gd name="connsiteX12" fmla="*/ 889006 w 1191725"/>
              <a:gd name="connsiteY12" fmla="*/ 326531 h 1523959"/>
              <a:gd name="connsiteX13" fmla="*/ 727840 w 1191725"/>
              <a:gd name="connsiteY13" fmla="*/ 585309 h 1523959"/>
              <a:gd name="connsiteX14" fmla="*/ 611436 w 1191725"/>
              <a:gd name="connsiteY14" fmla="*/ 569524 h 1523959"/>
              <a:gd name="connsiteX15" fmla="*/ 766793 w 1191725"/>
              <a:gd name="connsiteY15" fmla="*/ 229572 h 1523959"/>
              <a:gd name="connsiteX16" fmla="*/ 943135 w 1191725"/>
              <a:gd name="connsiteY16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1022348 w 1191725"/>
              <a:gd name="connsiteY11" fmla="*/ 148967 h 1523959"/>
              <a:gd name="connsiteX12" fmla="*/ 727840 w 1191725"/>
              <a:gd name="connsiteY12" fmla="*/ 585309 h 1523959"/>
              <a:gd name="connsiteX13" fmla="*/ 611436 w 1191725"/>
              <a:gd name="connsiteY13" fmla="*/ 569524 h 1523959"/>
              <a:gd name="connsiteX14" fmla="*/ 766793 w 1191725"/>
              <a:gd name="connsiteY14" fmla="*/ 229572 h 1523959"/>
              <a:gd name="connsiteX15" fmla="*/ 943135 w 1191725"/>
              <a:gd name="connsiteY15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926740 w 1191725"/>
              <a:gd name="connsiteY11" fmla="*/ 148967 h 1523959"/>
              <a:gd name="connsiteX12" fmla="*/ 727840 w 1191725"/>
              <a:gd name="connsiteY12" fmla="*/ 585309 h 1523959"/>
              <a:gd name="connsiteX13" fmla="*/ 611436 w 1191725"/>
              <a:gd name="connsiteY13" fmla="*/ 569524 h 1523959"/>
              <a:gd name="connsiteX14" fmla="*/ 766793 w 1191725"/>
              <a:gd name="connsiteY14" fmla="*/ 229572 h 1523959"/>
              <a:gd name="connsiteX15" fmla="*/ 943135 w 1191725"/>
              <a:gd name="connsiteY15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926740 w 1191725"/>
              <a:gd name="connsiteY11" fmla="*/ 148967 h 1523959"/>
              <a:gd name="connsiteX12" fmla="*/ 727840 w 1191725"/>
              <a:gd name="connsiteY12" fmla="*/ 585309 h 1523959"/>
              <a:gd name="connsiteX13" fmla="*/ 611436 w 1191725"/>
              <a:gd name="connsiteY13" fmla="*/ 569524 h 1523959"/>
              <a:gd name="connsiteX14" fmla="*/ 766793 w 1191725"/>
              <a:gd name="connsiteY14" fmla="*/ 229572 h 1523959"/>
              <a:gd name="connsiteX15" fmla="*/ 943135 w 1191725"/>
              <a:gd name="connsiteY15" fmla="*/ 0 h 1523959"/>
              <a:gd name="connsiteX0" fmla="*/ 1191725 w 1191725"/>
              <a:gd name="connsiteY0" fmla="*/ 213475 h 1523959"/>
              <a:gd name="connsiteX1" fmla="*/ 981234 w 1191725"/>
              <a:gd name="connsiteY1" fmla="*/ 527225 h 1523959"/>
              <a:gd name="connsiteX2" fmla="*/ 1125211 w 1191725"/>
              <a:gd name="connsiteY2" fmla="*/ 918368 h 1523959"/>
              <a:gd name="connsiteX3" fmla="*/ 1053178 w 1191725"/>
              <a:gd name="connsiteY3" fmla="*/ 1392139 h 1523959"/>
              <a:gd name="connsiteX4" fmla="*/ 588591 w 1191725"/>
              <a:gd name="connsiteY4" fmla="*/ 1257783 h 1523959"/>
              <a:gd name="connsiteX5" fmla="*/ 134364 w 1191725"/>
              <a:gd name="connsiteY5" fmla="*/ 1490501 h 1523959"/>
              <a:gd name="connsiteX6" fmla="*/ 2968 w 1191725"/>
              <a:gd name="connsiteY6" fmla="*/ 1429098 h 1523959"/>
              <a:gd name="connsiteX7" fmla="*/ 477624 w 1191725"/>
              <a:gd name="connsiteY7" fmla="*/ 1031758 h 1523959"/>
              <a:gd name="connsiteX8" fmla="*/ 1012207 w 1191725"/>
              <a:gd name="connsiteY8" fmla="*/ 1000727 h 1523959"/>
              <a:gd name="connsiteX9" fmla="*/ 981234 w 1191725"/>
              <a:gd name="connsiteY9" fmla="*/ 743453 h 1523959"/>
              <a:gd name="connsiteX10" fmla="*/ 909289 w 1191725"/>
              <a:gd name="connsiteY10" fmla="*/ 599300 h 1523959"/>
              <a:gd name="connsiteX11" fmla="*/ 990480 w 1191725"/>
              <a:gd name="connsiteY11" fmla="*/ 127681 h 1523959"/>
              <a:gd name="connsiteX12" fmla="*/ 727840 w 1191725"/>
              <a:gd name="connsiteY12" fmla="*/ 585309 h 1523959"/>
              <a:gd name="connsiteX13" fmla="*/ 611436 w 1191725"/>
              <a:gd name="connsiteY13" fmla="*/ 569524 h 1523959"/>
              <a:gd name="connsiteX14" fmla="*/ 766793 w 1191725"/>
              <a:gd name="connsiteY14" fmla="*/ 229572 h 1523959"/>
              <a:gd name="connsiteX15" fmla="*/ 943135 w 1191725"/>
              <a:gd name="connsiteY15" fmla="*/ 0 h 152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1725" h="1523959">
                <a:moveTo>
                  <a:pt x="1191725" y="213475"/>
                </a:moveTo>
                <a:cubicBezTo>
                  <a:pt x="1106037" y="376055"/>
                  <a:pt x="992320" y="409743"/>
                  <a:pt x="981234" y="527225"/>
                </a:cubicBezTo>
                <a:cubicBezTo>
                  <a:pt x="970148" y="644707"/>
                  <a:pt x="1113220" y="774216"/>
                  <a:pt x="1125211" y="918368"/>
                </a:cubicBezTo>
                <a:cubicBezTo>
                  <a:pt x="1137202" y="1062520"/>
                  <a:pt x="1142615" y="1335570"/>
                  <a:pt x="1053178" y="1392139"/>
                </a:cubicBezTo>
                <a:cubicBezTo>
                  <a:pt x="930427" y="1544263"/>
                  <a:pt x="780462" y="1248694"/>
                  <a:pt x="588591" y="1257783"/>
                </a:cubicBezTo>
                <a:cubicBezTo>
                  <a:pt x="424605" y="1357242"/>
                  <a:pt x="231968" y="1461949"/>
                  <a:pt x="134364" y="1490501"/>
                </a:cubicBezTo>
                <a:cubicBezTo>
                  <a:pt x="36760" y="1519054"/>
                  <a:pt x="-13090" y="1571521"/>
                  <a:pt x="2968" y="1429098"/>
                </a:cubicBezTo>
                <a:cubicBezTo>
                  <a:pt x="75831" y="1353966"/>
                  <a:pt x="287476" y="1195598"/>
                  <a:pt x="477624" y="1031758"/>
                </a:cubicBezTo>
                <a:cubicBezTo>
                  <a:pt x="673204" y="963791"/>
                  <a:pt x="918007" y="1079631"/>
                  <a:pt x="1012207" y="1000727"/>
                </a:cubicBezTo>
                <a:cubicBezTo>
                  <a:pt x="1027387" y="866326"/>
                  <a:pt x="1029197" y="791504"/>
                  <a:pt x="981234" y="743453"/>
                </a:cubicBezTo>
                <a:cubicBezTo>
                  <a:pt x="957252" y="695402"/>
                  <a:pt x="936189" y="661185"/>
                  <a:pt x="909289" y="599300"/>
                </a:cubicBezTo>
                <a:cubicBezTo>
                  <a:pt x="807323" y="485537"/>
                  <a:pt x="1064142" y="269844"/>
                  <a:pt x="990480" y="127681"/>
                </a:cubicBezTo>
                <a:cubicBezTo>
                  <a:pt x="832761" y="146634"/>
                  <a:pt x="791014" y="511669"/>
                  <a:pt x="727840" y="585309"/>
                </a:cubicBezTo>
                <a:cubicBezTo>
                  <a:pt x="664666" y="658949"/>
                  <a:pt x="604944" y="628814"/>
                  <a:pt x="611436" y="569524"/>
                </a:cubicBezTo>
                <a:cubicBezTo>
                  <a:pt x="617928" y="510235"/>
                  <a:pt x="710138" y="323119"/>
                  <a:pt x="766793" y="229572"/>
                </a:cubicBezTo>
                <a:cubicBezTo>
                  <a:pt x="823448" y="136025"/>
                  <a:pt x="851527" y="68442"/>
                  <a:pt x="943135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6" name="Frihåndsform 15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Frihåndsform 16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1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1,6 km </a:t>
            </a:r>
          </a:p>
        </p:txBody>
      </p:sp>
      <p:sp>
        <p:nvSpPr>
          <p:cNvPr id="18" name="Frihåndsform 17"/>
          <p:cNvSpPr/>
          <p:nvPr/>
        </p:nvSpPr>
        <p:spPr>
          <a:xfrm>
            <a:off x="6571478" y="1653132"/>
            <a:ext cx="568512" cy="174028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8477 w 569889"/>
              <a:gd name="connsiteY0" fmla="*/ 0 h 1836058"/>
              <a:gd name="connsiteX1" fmla="*/ 357748 w 569889"/>
              <a:gd name="connsiteY1" fmla="*/ 615821 h 1836058"/>
              <a:gd name="connsiteX2" fmla="*/ 489422 w 569889"/>
              <a:gd name="connsiteY2" fmla="*/ 893799 h 1836058"/>
              <a:gd name="connsiteX3" fmla="*/ 569889 w 569889"/>
              <a:gd name="connsiteY3" fmla="*/ 1113255 h 1836058"/>
              <a:gd name="connsiteX4" fmla="*/ 416270 w 569889"/>
              <a:gd name="connsiteY4" fmla="*/ 1479015 h 1836058"/>
              <a:gd name="connsiteX5" fmla="*/ 6619 w 569889"/>
              <a:gd name="connsiteY5" fmla="*/ 1749677 h 1836058"/>
              <a:gd name="connsiteX6" fmla="*/ 354 w 569889"/>
              <a:gd name="connsiteY6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415916 w 569535"/>
              <a:gd name="connsiteY4" fmla="*/ 1479015 h 1836058"/>
              <a:gd name="connsiteX5" fmla="*/ 0 w 569535"/>
              <a:gd name="connsiteY5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0 w 569535"/>
              <a:gd name="connsiteY4" fmla="*/ 1836058 h 1836058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35" h="1740265">
                <a:moveTo>
                  <a:pt x="79192" y="0"/>
                </a:moveTo>
                <a:lnTo>
                  <a:pt x="357394" y="520028"/>
                </a:lnTo>
                <a:lnTo>
                  <a:pt x="489068" y="798006"/>
                </a:lnTo>
                <a:lnTo>
                  <a:pt x="569535" y="1017462"/>
                </a:lnTo>
                <a:cubicBezTo>
                  <a:pt x="554174" y="1223562"/>
                  <a:pt x="189845" y="1499331"/>
                  <a:pt x="0" y="174026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Frihåndsform 18"/>
          <p:cNvSpPr/>
          <p:nvPr/>
        </p:nvSpPr>
        <p:spPr>
          <a:xfrm>
            <a:off x="6255750" y="1629339"/>
            <a:ext cx="699748" cy="1640911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80467 w 700043"/>
              <a:gd name="connsiteY7" fmla="*/ 1604519 h 1641095"/>
              <a:gd name="connsiteX8" fmla="*/ 0 w 700043"/>
              <a:gd name="connsiteY8" fmla="*/ 1641095 h 1641095"/>
              <a:gd name="connsiteX9" fmla="*/ 0 w 700043"/>
              <a:gd name="connsiteY9" fmla="*/ 1641095 h 16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0043" h="1641095">
                <a:moveTo>
                  <a:pt x="261720" y="0"/>
                </a:moveTo>
                <a:lnTo>
                  <a:pt x="409651" y="214631"/>
                </a:lnTo>
                <a:lnTo>
                  <a:pt x="621769" y="647606"/>
                </a:lnTo>
                <a:cubicBezTo>
                  <a:pt x="657122" y="755776"/>
                  <a:pt x="683049" y="791951"/>
                  <a:pt x="692806" y="863654"/>
                </a:cubicBezTo>
                <a:cubicBezTo>
                  <a:pt x="714570" y="923354"/>
                  <a:pt x="680310" y="1023842"/>
                  <a:pt x="680314" y="1077825"/>
                </a:cubicBezTo>
                <a:lnTo>
                  <a:pt x="621792" y="1187553"/>
                </a:lnTo>
                <a:lnTo>
                  <a:pt x="343814" y="1494791"/>
                </a:lnTo>
                <a:lnTo>
                  <a:pt x="80467" y="1604519"/>
                </a:lnTo>
                <a:lnTo>
                  <a:pt x="0" y="1641095"/>
                </a:lnTo>
                <a:lnTo>
                  <a:pt x="0" y="1641095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65257" y="3446022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33519" y="335469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4" name="Pil høyre 23"/>
          <p:cNvSpPr/>
          <p:nvPr/>
        </p:nvSpPr>
        <p:spPr>
          <a:xfrm rot="8827298">
            <a:off x="6206539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5" name="TekstSylinder 15"/>
          <p:cNvSpPr txBox="1">
            <a:spLocks noChangeArrowheads="1"/>
          </p:cNvSpPr>
          <p:nvPr/>
        </p:nvSpPr>
        <p:spPr bwMode="auto">
          <a:xfrm>
            <a:off x="5293726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26" name="Frihåndsform 25"/>
          <p:cNvSpPr/>
          <p:nvPr/>
        </p:nvSpPr>
        <p:spPr>
          <a:xfrm>
            <a:off x="6525626" y="1627188"/>
            <a:ext cx="117475" cy="22225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06" h="22439">
                <a:moveTo>
                  <a:pt x="0" y="22439"/>
                </a:moveTo>
                <a:lnTo>
                  <a:pt x="44878" y="0"/>
                </a:lnTo>
                <a:lnTo>
                  <a:pt x="67318" y="0"/>
                </a:lnTo>
                <a:lnTo>
                  <a:pt x="112196" y="22439"/>
                </a:lnTo>
                <a:lnTo>
                  <a:pt x="117806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" name="Frihåndsform 26"/>
          <p:cNvSpPr/>
          <p:nvPr/>
        </p:nvSpPr>
        <p:spPr>
          <a:xfrm>
            <a:off x="4867923" y="3262313"/>
            <a:ext cx="1644173" cy="1707405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851102 w 2465079"/>
              <a:gd name="connsiteY27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851102 w 2465079"/>
              <a:gd name="connsiteY26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1851102 w 2465079"/>
              <a:gd name="connsiteY25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715638 w 2465079"/>
              <a:gd name="connsiteY22" fmla="*/ 551264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411383 w 2465079"/>
              <a:gd name="connsiteY21" fmla="*/ 328520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674760 w 2465079"/>
              <a:gd name="connsiteY21" fmla="*/ 229572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674760 w 2465079"/>
              <a:gd name="connsiteY21" fmla="*/ 229572 h 2764817"/>
              <a:gd name="connsiteX22" fmla="*/ 1851102 w 2465079"/>
              <a:gd name="connsiteY22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313203 h 2764817"/>
              <a:gd name="connsiteX21" fmla="*/ 1511173 w 2465079"/>
              <a:gd name="connsiteY21" fmla="*/ 561279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11173 w 2465079"/>
              <a:gd name="connsiteY21" fmla="*/ 561279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825110 w 2465079"/>
              <a:gd name="connsiteY20" fmla="*/ 206010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577017 w 2465079"/>
              <a:gd name="connsiteY21" fmla="*/ 602507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519403 w 2465079"/>
              <a:gd name="connsiteY21" fmla="*/ 569524 h 2764817"/>
              <a:gd name="connsiteX22" fmla="*/ 1674760 w 2465079"/>
              <a:gd name="connsiteY22" fmla="*/ 229572 h 2764817"/>
              <a:gd name="connsiteX23" fmla="*/ 1851102 w 2465079"/>
              <a:gd name="connsiteY23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11116 w 2465079"/>
              <a:gd name="connsiteY21" fmla="*/ 445133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96558 w 2465079"/>
              <a:gd name="connsiteY6" fmla="*/ 1257783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496558 w 2465079"/>
              <a:gd name="connsiteY6" fmla="*/ 1257783 h 2764817"/>
              <a:gd name="connsiteX7" fmla="*/ 1042331 w 2465079"/>
              <a:gd name="connsiteY7" fmla="*/ 1490501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775727 w 2465079"/>
              <a:gd name="connsiteY20" fmla="*/ 230746 h 2764817"/>
              <a:gd name="connsiteX21" fmla="*/ 1635807 w 2465079"/>
              <a:gd name="connsiteY21" fmla="*/ 585309 h 2764817"/>
              <a:gd name="connsiteX22" fmla="*/ 1519403 w 2465079"/>
              <a:gd name="connsiteY22" fmla="*/ 569524 h 2764817"/>
              <a:gd name="connsiteX23" fmla="*/ 1674760 w 2465079"/>
              <a:gd name="connsiteY23" fmla="*/ 229572 h 2764817"/>
              <a:gd name="connsiteX24" fmla="*/ 1851102 w 2465079"/>
              <a:gd name="connsiteY24" fmla="*/ 0 h 2764817"/>
              <a:gd name="connsiteX0" fmla="*/ 2099692 w 2465079"/>
              <a:gd name="connsiteY0" fmla="*/ 213475 h 2768234"/>
              <a:gd name="connsiteX1" fmla="*/ 1889201 w 2465079"/>
              <a:gd name="connsiteY1" fmla="*/ 527225 h 2768234"/>
              <a:gd name="connsiteX2" fmla="*/ 2105033 w 2465079"/>
              <a:gd name="connsiteY2" fmla="*/ 815529 h 2768234"/>
              <a:gd name="connsiteX3" fmla="*/ 2464754 w 2465079"/>
              <a:gd name="connsiteY3" fmla="*/ 1103833 h 2768234"/>
              <a:gd name="connsiteX4" fmla="*/ 2248921 w 2465079"/>
              <a:gd name="connsiteY4" fmla="*/ 1247986 h 2768234"/>
              <a:gd name="connsiteX5" fmla="*/ 1961145 w 2465079"/>
              <a:gd name="connsiteY5" fmla="*/ 1392139 h 2768234"/>
              <a:gd name="connsiteX6" fmla="*/ 1496558 w 2465079"/>
              <a:gd name="connsiteY6" fmla="*/ 1257783 h 2768234"/>
              <a:gd name="connsiteX7" fmla="*/ 1042331 w 2465079"/>
              <a:gd name="connsiteY7" fmla="*/ 1490501 h 2768234"/>
              <a:gd name="connsiteX8" fmla="*/ 594206 w 2465079"/>
              <a:gd name="connsiteY8" fmla="*/ 2473281 h 2768234"/>
              <a:gd name="connsiteX9" fmla="*/ 90597 w 2465079"/>
              <a:gd name="connsiteY9" fmla="*/ 2761586 h 2768234"/>
              <a:gd name="connsiteX10" fmla="*/ 18653 w 2465079"/>
              <a:gd name="connsiteY10" fmla="*/ 2257053 h 2768234"/>
              <a:gd name="connsiteX11" fmla="*/ 306429 w 2465079"/>
              <a:gd name="connsiteY11" fmla="*/ 1680443 h 2768234"/>
              <a:gd name="connsiteX12" fmla="*/ 738094 w 2465079"/>
              <a:gd name="connsiteY12" fmla="*/ 1536291 h 2768234"/>
              <a:gd name="connsiteX13" fmla="*/ 1385591 w 2465079"/>
              <a:gd name="connsiteY13" fmla="*/ 1031758 h 2768234"/>
              <a:gd name="connsiteX14" fmla="*/ 1889201 w 2465079"/>
              <a:gd name="connsiteY14" fmla="*/ 1031757 h 2768234"/>
              <a:gd name="connsiteX15" fmla="*/ 2033089 w 2465079"/>
              <a:gd name="connsiteY15" fmla="*/ 887605 h 2768234"/>
              <a:gd name="connsiteX16" fmla="*/ 1889201 w 2465079"/>
              <a:gd name="connsiteY16" fmla="*/ 743453 h 2768234"/>
              <a:gd name="connsiteX17" fmla="*/ 1817256 w 2465079"/>
              <a:gd name="connsiteY17" fmla="*/ 599300 h 2768234"/>
              <a:gd name="connsiteX18" fmla="*/ 1962185 w 2465079"/>
              <a:gd name="connsiteY18" fmla="*/ 180894 h 2768234"/>
              <a:gd name="connsiteX19" fmla="*/ 1775727 w 2465079"/>
              <a:gd name="connsiteY19" fmla="*/ 230746 h 2768234"/>
              <a:gd name="connsiteX20" fmla="*/ 1635807 w 2465079"/>
              <a:gd name="connsiteY20" fmla="*/ 585309 h 2768234"/>
              <a:gd name="connsiteX21" fmla="*/ 1519403 w 2465079"/>
              <a:gd name="connsiteY21" fmla="*/ 569524 h 2768234"/>
              <a:gd name="connsiteX22" fmla="*/ 1674760 w 2465079"/>
              <a:gd name="connsiteY22" fmla="*/ 229572 h 2768234"/>
              <a:gd name="connsiteX23" fmla="*/ 1851102 w 2465079"/>
              <a:gd name="connsiteY23" fmla="*/ 0 h 2768234"/>
              <a:gd name="connsiteX0" fmla="*/ 2099692 w 2465079"/>
              <a:gd name="connsiteY0" fmla="*/ 213475 h 2761586"/>
              <a:gd name="connsiteX1" fmla="*/ 1889201 w 2465079"/>
              <a:gd name="connsiteY1" fmla="*/ 527225 h 2761586"/>
              <a:gd name="connsiteX2" fmla="*/ 2105033 w 2465079"/>
              <a:gd name="connsiteY2" fmla="*/ 815529 h 2761586"/>
              <a:gd name="connsiteX3" fmla="*/ 2464754 w 2465079"/>
              <a:gd name="connsiteY3" fmla="*/ 1103833 h 2761586"/>
              <a:gd name="connsiteX4" fmla="*/ 2248921 w 2465079"/>
              <a:gd name="connsiteY4" fmla="*/ 1247986 h 2761586"/>
              <a:gd name="connsiteX5" fmla="*/ 1961145 w 2465079"/>
              <a:gd name="connsiteY5" fmla="*/ 1392139 h 2761586"/>
              <a:gd name="connsiteX6" fmla="*/ 1496558 w 2465079"/>
              <a:gd name="connsiteY6" fmla="*/ 1257783 h 2761586"/>
              <a:gd name="connsiteX7" fmla="*/ 1042331 w 2465079"/>
              <a:gd name="connsiteY7" fmla="*/ 1490501 h 2761586"/>
              <a:gd name="connsiteX8" fmla="*/ 90597 w 2465079"/>
              <a:gd name="connsiteY8" fmla="*/ 2761586 h 2761586"/>
              <a:gd name="connsiteX9" fmla="*/ 18653 w 2465079"/>
              <a:gd name="connsiteY9" fmla="*/ 2257053 h 2761586"/>
              <a:gd name="connsiteX10" fmla="*/ 306429 w 2465079"/>
              <a:gd name="connsiteY10" fmla="*/ 1680443 h 2761586"/>
              <a:gd name="connsiteX11" fmla="*/ 738094 w 2465079"/>
              <a:gd name="connsiteY11" fmla="*/ 1536291 h 2761586"/>
              <a:gd name="connsiteX12" fmla="*/ 1385591 w 2465079"/>
              <a:gd name="connsiteY12" fmla="*/ 1031758 h 2761586"/>
              <a:gd name="connsiteX13" fmla="*/ 1889201 w 2465079"/>
              <a:gd name="connsiteY13" fmla="*/ 1031757 h 2761586"/>
              <a:gd name="connsiteX14" fmla="*/ 2033089 w 2465079"/>
              <a:gd name="connsiteY14" fmla="*/ 887605 h 2761586"/>
              <a:gd name="connsiteX15" fmla="*/ 1889201 w 2465079"/>
              <a:gd name="connsiteY15" fmla="*/ 743453 h 2761586"/>
              <a:gd name="connsiteX16" fmla="*/ 1817256 w 2465079"/>
              <a:gd name="connsiteY16" fmla="*/ 599300 h 2761586"/>
              <a:gd name="connsiteX17" fmla="*/ 1962185 w 2465079"/>
              <a:gd name="connsiteY17" fmla="*/ 180894 h 2761586"/>
              <a:gd name="connsiteX18" fmla="*/ 1775727 w 2465079"/>
              <a:gd name="connsiteY18" fmla="*/ 230746 h 2761586"/>
              <a:gd name="connsiteX19" fmla="*/ 1635807 w 2465079"/>
              <a:gd name="connsiteY19" fmla="*/ 585309 h 2761586"/>
              <a:gd name="connsiteX20" fmla="*/ 1519403 w 2465079"/>
              <a:gd name="connsiteY20" fmla="*/ 569524 h 2761586"/>
              <a:gd name="connsiteX21" fmla="*/ 1674760 w 2465079"/>
              <a:gd name="connsiteY21" fmla="*/ 229572 h 2761586"/>
              <a:gd name="connsiteX22" fmla="*/ 1851102 w 2465079"/>
              <a:gd name="connsiteY22" fmla="*/ 0 h 2761586"/>
              <a:gd name="connsiteX0" fmla="*/ 2081545 w 2446932"/>
              <a:gd name="connsiteY0" fmla="*/ 21347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78411 w 2446932"/>
              <a:gd name="connsiteY6" fmla="*/ 1257783 h 2257053"/>
              <a:gd name="connsiteX7" fmla="*/ 1024184 w 2446932"/>
              <a:gd name="connsiteY7" fmla="*/ 1490501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944038 w 2446932"/>
              <a:gd name="connsiteY16" fmla="*/ 180894 h 2257053"/>
              <a:gd name="connsiteX17" fmla="*/ 1757580 w 2446932"/>
              <a:gd name="connsiteY17" fmla="*/ 230746 h 2257053"/>
              <a:gd name="connsiteX18" fmla="*/ 1617660 w 2446932"/>
              <a:gd name="connsiteY18" fmla="*/ 585309 h 2257053"/>
              <a:gd name="connsiteX19" fmla="*/ 1501256 w 2446932"/>
              <a:gd name="connsiteY19" fmla="*/ 569524 h 2257053"/>
              <a:gd name="connsiteX20" fmla="*/ 1656613 w 2446932"/>
              <a:gd name="connsiteY20" fmla="*/ 229572 h 2257053"/>
              <a:gd name="connsiteX21" fmla="*/ 1832955 w 2446932"/>
              <a:gd name="connsiteY21" fmla="*/ 0 h 2257053"/>
              <a:gd name="connsiteX0" fmla="*/ 2081545 w 2446932"/>
              <a:gd name="connsiteY0" fmla="*/ 213475 h 2257053"/>
              <a:gd name="connsiteX1" fmla="*/ 1871054 w 2446932"/>
              <a:gd name="connsiteY1" fmla="*/ 527225 h 2257053"/>
              <a:gd name="connsiteX2" fmla="*/ 2086886 w 2446932"/>
              <a:gd name="connsiteY2" fmla="*/ 815529 h 2257053"/>
              <a:gd name="connsiteX3" fmla="*/ 2446607 w 2446932"/>
              <a:gd name="connsiteY3" fmla="*/ 1103833 h 2257053"/>
              <a:gd name="connsiteX4" fmla="*/ 2230774 w 2446932"/>
              <a:gd name="connsiteY4" fmla="*/ 1247986 h 2257053"/>
              <a:gd name="connsiteX5" fmla="*/ 1942998 w 2446932"/>
              <a:gd name="connsiteY5" fmla="*/ 1392139 h 2257053"/>
              <a:gd name="connsiteX6" fmla="*/ 1478411 w 2446932"/>
              <a:gd name="connsiteY6" fmla="*/ 1257783 h 2257053"/>
              <a:gd name="connsiteX7" fmla="*/ 1024184 w 2446932"/>
              <a:gd name="connsiteY7" fmla="*/ 1490501 h 2257053"/>
              <a:gd name="connsiteX8" fmla="*/ 506 w 2446932"/>
              <a:gd name="connsiteY8" fmla="*/ 2257053 h 2257053"/>
              <a:gd name="connsiteX9" fmla="*/ 288282 w 2446932"/>
              <a:gd name="connsiteY9" fmla="*/ 1680443 h 2257053"/>
              <a:gd name="connsiteX10" fmla="*/ 719947 w 2446932"/>
              <a:gd name="connsiteY10" fmla="*/ 1536291 h 2257053"/>
              <a:gd name="connsiteX11" fmla="*/ 1367444 w 2446932"/>
              <a:gd name="connsiteY11" fmla="*/ 1031758 h 2257053"/>
              <a:gd name="connsiteX12" fmla="*/ 1871054 w 2446932"/>
              <a:gd name="connsiteY12" fmla="*/ 1031757 h 2257053"/>
              <a:gd name="connsiteX13" fmla="*/ 2014942 w 2446932"/>
              <a:gd name="connsiteY13" fmla="*/ 887605 h 2257053"/>
              <a:gd name="connsiteX14" fmla="*/ 1871054 w 2446932"/>
              <a:gd name="connsiteY14" fmla="*/ 743453 h 2257053"/>
              <a:gd name="connsiteX15" fmla="*/ 1799109 w 2446932"/>
              <a:gd name="connsiteY15" fmla="*/ 599300 h 2257053"/>
              <a:gd name="connsiteX16" fmla="*/ 1944038 w 2446932"/>
              <a:gd name="connsiteY16" fmla="*/ 180894 h 2257053"/>
              <a:gd name="connsiteX17" fmla="*/ 1757580 w 2446932"/>
              <a:gd name="connsiteY17" fmla="*/ 230746 h 2257053"/>
              <a:gd name="connsiteX18" fmla="*/ 1617660 w 2446932"/>
              <a:gd name="connsiteY18" fmla="*/ 585309 h 2257053"/>
              <a:gd name="connsiteX19" fmla="*/ 1501256 w 2446932"/>
              <a:gd name="connsiteY19" fmla="*/ 569524 h 2257053"/>
              <a:gd name="connsiteX20" fmla="*/ 1656613 w 2446932"/>
              <a:gd name="connsiteY20" fmla="*/ 229572 h 2257053"/>
              <a:gd name="connsiteX21" fmla="*/ 1832955 w 2446932"/>
              <a:gd name="connsiteY21" fmla="*/ 0 h 2257053"/>
              <a:gd name="connsiteX0" fmla="*/ 1793263 w 2158650"/>
              <a:gd name="connsiteY0" fmla="*/ 213475 h 1680443"/>
              <a:gd name="connsiteX1" fmla="*/ 1582772 w 2158650"/>
              <a:gd name="connsiteY1" fmla="*/ 527225 h 1680443"/>
              <a:gd name="connsiteX2" fmla="*/ 1798604 w 2158650"/>
              <a:gd name="connsiteY2" fmla="*/ 815529 h 1680443"/>
              <a:gd name="connsiteX3" fmla="*/ 2158325 w 2158650"/>
              <a:gd name="connsiteY3" fmla="*/ 1103833 h 1680443"/>
              <a:gd name="connsiteX4" fmla="*/ 1942492 w 2158650"/>
              <a:gd name="connsiteY4" fmla="*/ 1247986 h 1680443"/>
              <a:gd name="connsiteX5" fmla="*/ 1654716 w 2158650"/>
              <a:gd name="connsiteY5" fmla="*/ 1392139 h 1680443"/>
              <a:gd name="connsiteX6" fmla="*/ 1190129 w 2158650"/>
              <a:gd name="connsiteY6" fmla="*/ 1257783 h 1680443"/>
              <a:gd name="connsiteX7" fmla="*/ 735902 w 2158650"/>
              <a:gd name="connsiteY7" fmla="*/ 1490501 h 1680443"/>
              <a:gd name="connsiteX8" fmla="*/ 0 w 2158650"/>
              <a:gd name="connsiteY8" fmla="*/ 1680443 h 1680443"/>
              <a:gd name="connsiteX9" fmla="*/ 431665 w 2158650"/>
              <a:gd name="connsiteY9" fmla="*/ 1536291 h 1680443"/>
              <a:gd name="connsiteX10" fmla="*/ 1079162 w 2158650"/>
              <a:gd name="connsiteY10" fmla="*/ 1031758 h 1680443"/>
              <a:gd name="connsiteX11" fmla="*/ 1582772 w 2158650"/>
              <a:gd name="connsiteY11" fmla="*/ 1031757 h 1680443"/>
              <a:gd name="connsiteX12" fmla="*/ 1726660 w 2158650"/>
              <a:gd name="connsiteY12" fmla="*/ 887605 h 1680443"/>
              <a:gd name="connsiteX13" fmla="*/ 1582772 w 2158650"/>
              <a:gd name="connsiteY13" fmla="*/ 743453 h 1680443"/>
              <a:gd name="connsiteX14" fmla="*/ 1510827 w 2158650"/>
              <a:gd name="connsiteY14" fmla="*/ 599300 h 1680443"/>
              <a:gd name="connsiteX15" fmla="*/ 1655756 w 2158650"/>
              <a:gd name="connsiteY15" fmla="*/ 180894 h 1680443"/>
              <a:gd name="connsiteX16" fmla="*/ 1469298 w 2158650"/>
              <a:gd name="connsiteY16" fmla="*/ 230746 h 1680443"/>
              <a:gd name="connsiteX17" fmla="*/ 1329378 w 2158650"/>
              <a:gd name="connsiteY17" fmla="*/ 585309 h 1680443"/>
              <a:gd name="connsiteX18" fmla="*/ 1212974 w 2158650"/>
              <a:gd name="connsiteY18" fmla="*/ 569524 h 1680443"/>
              <a:gd name="connsiteX19" fmla="*/ 1368331 w 2158650"/>
              <a:gd name="connsiteY19" fmla="*/ 229572 h 1680443"/>
              <a:gd name="connsiteX20" fmla="*/ 1544673 w 2158650"/>
              <a:gd name="connsiteY20" fmla="*/ 0 h 1680443"/>
              <a:gd name="connsiteX0" fmla="*/ 1370418 w 1735805"/>
              <a:gd name="connsiteY0" fmla="*/ 213475 h 1568906"/>
              <a:gd name="connsiteX1" fmla="*/ 1159927 w 1735805"/>
              <a:gd name="connsiteY1" fmla="*/ 527225 h 1568906"/>
              <a:gd name="connsiteX2" fmla="*/ 1375759 w 1735805"/>
              <a:gd name="connsiteY2" fmla="*/ 815529 h 1568906"/>
              <a:gd name="connsiteX3" fmla="*/ 1735480 w 1735805"/>
              <a:gd name="connsiteY3" fmla="*/ 1103833 h 1568906"/>
              <a:gd name="connsiteX4" fmla="*/ 1519647 w 1735805"/>
              <a:gd name="connsiteY4" fmla="*/ 1247986 h 1568906"/>
              <a:gd name="connsiteX5" fmla="*/ 1231871 w 1735805"/>
              <a:gd name="connsiteY5" fmla="*/ 1392139 h 1568906"/>
              <a:gd name="connsiteX6" fmla="*/ 767284 w 1735805"/>
              <a:gd name="connsiteY6" fmla="*/ 1257783 h 1568906"/>
              <a:gd name="connsiteX7" fmla="*/ 313057 w 1735805"/>
              <a:gd name="connsiteY7" fmla="*/ 1490501 h 1568906"/>
              <a:gd name="connsiteX8" fmla="*/ 8820 w 1735805"/>
              <a:gd name="connsiteY8" fmla="*/ 1536291 h 1568906"/>
              <a:gd name="connsiteX9" fmla="*/ 656317 w 1735805"/>
              <a:gd name="connsiteY9" fmla="*/ 1031758 h 1568906"/>
              <a:gd name="connsiteX10" fmla="*/ 1159927 w 1735805"/>
              <a:gd name="connsiteY10" fmla="*/ 1031757 h 1568906"/>
              <a:gd name="connsiteX11" fmla="*/ 1303815 w 1735805"/>
              <a:gd name="connsiteY11" fmla="*/ 887605 h 1568906"/>
              <a:gd name="connsiteX12" fmla="*/ 1159927 w 1735805"/>
              <a:gd name="connsiteY12" fmla="*/ 743453 h 1568906"/>
              <a:gd name="connsiteX13" fmla="*/ 1087982 w 1735805"/>
              <a:gd name="connsiteY13" fmla="*/ 599300 h 1568906"/>
              <a:gd name="connsiteX14" fmla="*/ 1232911 w 1735805"/>
              <a:gd name="connsiteY14" fmla="*/ 180894 h 1568906"/>
              <a:gd name="connsiteX15" fmla="*/ 1046453 w 1735805"/>
              <a:gd name="connsiteY15" fmla="*/ 230746 h 1568906"/>
              <a:gd name="connsiteX16" fmla="*/ 906533 w 1735805"/>
              <a:gd name="connsiteY16" fmla="*/ 585309 h 1568906"/>
              <a:gd name="connsiteX17" fmla="*/ 790129 w 1735805"/>
              <a:gd name="connsiteY17" fmla="*/ 569524 h 1568906"/>
              <a:gd name="connsiteX18" fmla="*/ 945486 w 1735805"/>
              <a:gd name="connsiteY18" fmla="*/ 229572 h 1568906"/>
              <a:gd name="connsiteX19" fmla="*/ 1121828 w 1735805"/>
              <a:gd name="connsiteY19" fmla="*/ 0 h 1568906"/>
              <a:gd name="connsiteX0" fmla="*/ 1206512 w 1571899"/>
              <a:gd name="connsiteY0" fmla="*/ 213475 h 1504312"/>
              <a:gd name="connsiteX1" fmla="*/ 996021 w 1571899"/>
              <a:gd name="connsiteY1" fmla="*/ 527225 h 1504312"/>
              <a:gd name="connsiteX2" fmla="*/ 1211853 w 1571899"/>
              <a:gd name="connsiteY2" fmla="*/ 815529 h 1504312"/>
              <a:gd name="connsiteX3" fmla="*/ 1571574 w 1571899"/>
              <a:gd name="connsiteY3" fmla="*/ 1103833 h 1504312"/>
              <a:gd name="connsiteX4" fmla="*/ 1355741 w 1571899"/>
              <a:gd name="connsiteY4" fmla="*/ 1247986 h 1504312"/>
              <a:gd name="connsiteX5" fmla="*/ 1067965 w 1571899"/>
              <a:gd name="connsiteY5" fmla="*/ 1392139 h 1504312"/>
              <a:gd name="connsiteX6" fmla="*/ 603378 w 1571899"/>
              <a:gd name="connsiteY6" fmla="*/ 1257783 h 1504312"/>
              <a:gd name="connsiteX7" fmla="*/ 149151 w 1571899"/>
              <a:gd name="connsiteY7" fmla="*/ 1490501 h 1504312"/>
              <a:gd name="connsiteX8" fmla="*/ 17755 w 1571899"/>
              <a:gd name="connsiteY8" fmla="*/ 1429098 h 1504312"/>
              <a:gd name="connsiteX9" fmla="*/ 492411 w 1571899"/>
              <a:gd name="connsiteY9" fmla="*/ 1031758 h 1504312"/>
              <a:gd name="connsiteX10" fmla="*/ 996021 w 1571899"/>
              <a:gd name="connsiteY10" fmla="*/ 1031757 h 1504312"/>
              <a:gd name="connsiteX11" fmla="*/ 1139909 w 1571899"/>
              <a:gd name="connsiteY11" fmla="*/ 887605 h 1504312"/>
              <a:gd name="connsiteX12" fmla="*/ 996021 w 1571899"/>
              <a:gd name="connsiteY12" fmla="*/ 743453 h 1504312"/>
              <a:gd name="connsiteX13" fmla="*/ 924076 w 1571899"/>
              <a:gd name="connsiteY13" fmla="*/ 599300 h 1504312"/>
              <a:gd name="connsiteX14" fmla="*/ 1069005 w 1571899"/>
              <a:gd name="connsiteY14" fmla="*/ 180894 h 1504312"/>
              <a:gd name="connsiteX15" fmla="*/ 882547 w 1571899"/>
              <a:gd name="connsiteY15" fmla="*/ 230746 h 1504312"/>
              <a:gd name="connsiteX16" fmla="*/ 742627 w 1571899"/>
              <a:gd name="connsiteY16" fmla="*/ 585309 h 1504312"/>
              <a:gd name="connsiteX17" fmla="*/ 626223 w 1571899"/>
              <a:gd name="connsiteY17" fmla="*/ 569524 h 1504312"/>
              <a:gd name="connsiteX18" fmla="*/ 781580 w 1571899"/>
              <a:gd name="connsiteY18" fmla="*/ 229572 h 1504312"/>
              <a:gd name="connsiteX19" fmla="*/ 957922 w 1571899"/>
              <a:gd name="connsiteY19" fmla="*/ 0 h 1504312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125122 w 1557112"/>
              <a:gd name="connsiteY11" fmla="*/ 887605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191725 w 1557112"/>
              <a:gd name="connsiteY0" fmla="*/ 213475 h 1523959"/>
              <a:gd name="connsiteX1" fmla="*/ 981234 w 1557112"/>
              <a:gd name="connsiteY1" fmla="*/ 527225 h 1523959"/>
              <a:gd name="connsiteX2" fmla="*/ 1197066 w 1557112"/>
              <a:gd name="connsiteY2" fmla="*/ 815529 h 1523959"/>
              <a:gd name="connsiteX3" fmla="*/ 1556787 w 1557112"/>
              <a:gd name="connsiteY3" fmla="*/ 1103833 h 1523959"/>
              <a:gd name="connsiteX4" fmla="*/ 1340954 w 1557112"/>
              <a:gd name="connsiteY4" fmla="*/ 1247986 h 1523959"/>
              <a:gd name="connsiteX5" fmla="*/ 1053178 w 1557112"/>
              <a:gd name="connsiteY5" fmla="*/ 1392139 h 1523959"/>
              <a:gd name="connsiteX6" fmla="*/ 588591 w 1557112"/>
              <a:gd name="connsiteY6" fmla="*/ 1257783 h 1523959"/>
              <a:gd name="connsiteX7" fmla="*/ 134364 w 1557112"/>
              <a:gd name="connsiteY7" fmla="*/ 1490501 h 1523959"/>
              <a:gd name="connsiteX8" fmla="*/ 2968 w 1557112"/>
              <a:gd name="connsiteY8" fmla="*/ 1429098 h 1523959"/>
              <a:gd name="connsiteX9" fmla="*/ 477624 w 1557112"/>
              <a:gd name="connsiteY9" fmla="*/ 1031758 h 1523959"/>
              <a:gd name="connsiteX10" fmla="*/ 981234 w 1557112"/>
              <a:gd name="connsiteY10" fmla="*/ 1031757 h 1523959"/>
              <a:gd name="connsiteX11" fmla="*/ 1125122 w 1557112"/>
              <a:gd name="connsiteY11" fmla="*/ 887605 h 1523959"/>
              <a:gd name="connsiteX12" fmla="*/ 981234 w 1557112"/>
              <a:gd name="connsiteY12" fmla="*/ 743453 h 1523959"/>
              <a:gd name="connsiteX13" fmla="*/ 909289 w 1557112"/>
              <a:gd name="connsiteY13" fmla="*/ 599300 h 1523959"/>
              <a:gd name="connsiteX14" fmla="*/ 1054218 w 1557112"/>
              <a:gd name="connsiteY14" fmla="*/ 180894 h 1523959"/>
              <a:gd name="connsiteX15" fmla="*/ 867760 w 1557112"/>
              <a:gd name="connsiteY15" fmla="*/ 230746 h 1523959"/>
              <a:gd name="connsiteX16" fmla="*/ 727840 w 1557112"/>
              <a:gd name="connsiteY16" fmla="*/ 585309 h 1523959"/>
              <a:gd name="connsiteX17" fmla="*/ 611436 w 1557112"/>
              <a:gd name="connsiteY17" fmla="*/ 569524 h 1523959"/>
              <a:gd name="connsiteX18" fmla="*/ 766793 w 1557112"/>
              <a:gd name="connsiteY18" fmla="*/ 229572 h 1523959"/>
              <a:gd name="connsiteX19" fmla="*/ 943135 w 1557112"/>
              <a:gd name="connsiteY19" fmla="*/ 0 h 1523959"/>
              <a:gd name="connsiteX0" fmla="*/ 1607672 w 1973059"/>
              <a:gd name="connsiteY0" fmla="*/ 213475 h 1717971"/>
              <a:gd name="connsiteX1" fmla="*/ 1397181 w 1973059"/>
              <a:gd name="connsiteY1" fmla="*/ 527225 h 1717971"/>
              <a:gd name="connsiteX2" fmla="*/ 1613013 w 1973059"/>
              <a:gd name="connsiteY2" fmla="*/ 815529 h 1717971"/>
              <a:gd name="connsiteX3" fmla="*/ 1972734 w 1973059"/>
              <a:gd name="connsiteY3" fmla="*/ 1103833 h 1717971"/>
              <a:gd name="connsiteX4" fmla="*/ 1756901 w 1973059"/>
              <a:gd name="connsiteY4" fmla="*/ 1247986 h 1717971"/>
              <a:gd name="connsiteX5" fmla="*/ 1469125 w 1973059"/>
              <a:gd name="connsiteY5" fmla="*/ 1392139 h 1717971"/>
              <a:gd name="connsiteX6" fmla="*/ 1004538 w 1973059"/>
              <a:gd name="connsiteY6" fmla="*/ 1257783 h 1717971"/>
              <a:gd name="connsiteX7" fmla="*/ 12905 w 1973059"/>
              <a:gd name="connsiteY7" fmla="*/ 1714832 h 1717971"/>
              <a:gd name="connsiteX8" fmla="*/ 418915 w 1973059"/>
              <a:gd name="connsiteY8" fmla="*/ 1429098 h 1717971"/>
              <a:gd name="connsiteX9" fmla="*/ 893571 w 1973059"/>
              <a:gd name="connsiteY9" fmla="*/ 1031758 h 1717971"/>
              <a:gd name="connsiteX10" fmla="*/ 1397181 w 1973059"/>
              <a:gd name="connsiteY10" fmla="*/ 1031757 h 1717971"/>
              <a:gd name="connsiteX11" fmla="*/ 1541069 w 1973059"/>
              <a:gd name="connsiteY11" fmla="*/ 887605 h 1717971"/>
              <a:gd name="connsiteX12" fmla="*/ 1397181 w 1973059"/>
              <a:gd name="connsiteY12" fmla="*/ 743453 h 1717971"/>
              <a:gd name="connsiteX13" fmla="*/ 1325236 w 1973059"/>
              <a:gd name="connsiteY13" fmla="*/ 599300 h 1717971"/>
              <a:gd name="connsiteX14" fmla="*/ 1470165 w 1973059"/>
              <a:gd name="connsiteY14" fmla="*/ 180894 h 1717971"/>
              <a:gd name="connsiteX15" fmla="*/ 1283707 w 1973059"/>
              <a:gd name="connsiteY15" fmla="*/ 230746 h 1717971"/>
              <a:gd name="connsiteX16" fmla="*/ 1143787 w 1973059"/>
              <a:gd name="connsiteY16" fmla="*/ 585309 h 1717971"/>
              <a:gd name="connsiteX17" fmla="*/ 1027383 w 1973059"/>
              <a:gd name="connsiteY17" fmla="*/ 569524 h 1717971"/>
              <a:gd name="connsiteX18" fmla="*/ 1182740 w 1973059"/>
              <a:gd name="connsiteY18" fmla="*/ 229572 h 1717971"/>
              <a:gd name="connsiteX19" fmla="*/ 1359082 w 1973059"/>
              <a:gd name="connsiteY19" fmla="*/ 0 h 1717971"/>
              <a:gd name="connsiteX0" fmla="*/ 1617740 w 1983127"/>
              <a:gd name="connsiteY0" fmla="*/ 213475 h 1723983"/>
              <a:gd name="connsiteX1" fmla="*/ 1407249 w 1983127"/>
              <a:gd name="connsiteY1" fmla="*/ 527225 h 1723983"/>
              <a:gd name="connsiteX2" fmla="*/ 1623081 w 1983127"/>
              <a:gd name="connsiteY2" fmla="*/ 815529 h 1723983"/>
              <a:gd name="connsiteX3" fmla="*/ 1982802 w 1983127"/>
              <a:gd name="connsiteY3" fmla="*/ 1103833 h 1723983"/>
              <a:gd name="connsiteX4" fmla="*/ 1766969 w 1983127"/>
              <a:gd name="connsiteY4" fmla="*/ 1247986 h 1723983"/>
              <a:gd name="connsiteX5" fmla="*/ 1479193 w 1983127"/>
              <a:gd name="connsiteY5" fmla="*/ 1392139 h 1723983"/>
              <a:gd name="connsiteX6" fmla="*/ 1014606 w 1983127"/>
              <a:gd name="connsiteY6" fmla="*/ 1257783 h 1723983"/>
              <a:gd name="connsiteX7" fmla="*/ 22973 w 1983127"/>
              <a:gd name="connsiteY7" fmla="*/ 1714832 h 1723983"/>
              <a:gd name="connsiteX8" fmla="*/ 325476 w 1983127"/>
              <a:gd name="connsiteY8" fmla="*/ 1553204 h 1723983"/>
              <a:gd name="connsiteX9" fmla="*/ 428983 w 1983127"/>
              <a:gd name="connsiteY9" fmla="*/ 1429098 h 1723983"/>
              <a:gd name="connsiteX10" fmla="*/ 903639 w 1983127"/>
              <a:gd name="connsiteY10" fmla="*/ 1031758 h 1723983"/>
              <a:gd name="connsiteX11" fmla="*/ 1407249 w 1983127"/>
              <a:gd name="connsiteY11" fmla="*/ 1031757 h 1723983"/>
              <a:gd name="connsiteX12" fmla="*/ 1551137 w 1983127"/>
              <a:gd name="connsiteY12" fmla="*/ 887605 h 1723983"/>
              <a:gd name="connsiteX13" fmla="*/ 1407249 w 1983127"/>
              <a:gd name="connsiteY13" fmla="*/ 743453 h 1723983"/>
              <a:gd name="connsiteX14" fmla="*/ 1335304 w 1983127"/>
              <a:gd name="connsiteY14" fmla="*/ 599300 h 1723983"/>
              <a:gd name="connsiteX15" fmla="*/ 1480233 w 1983127"/>
              <a:gd name="connsiteY15" fmla="*/ 180894 h 1723983"/>
              <a:gd name="connsiteX16" fmla="*/ 1293775 w 1983127"/>
              <a:gd name="connsiteY16" fmla="*/ 230746 h 1723983"/>
              <a:gd name="connsiteX17" fmla="*/ 1153855 w 1983127"/>
              <a:gd name="connsiteY17" fmla="*/ 585309 h 1723983"/>
              <a:gd name="connsiteX18" fmla="*/ 1037451 w 1983127"/>
              <a:gd name="connsiteY18" fmla="*/ 569524 h 1723983"/>
              <a:gd name="connsiteX19" fmla="*/ 1192808 w 1983127"/>
              <a:gd name="connsiteY19" fmla="*/ 229572 h 1723983"/>
              <a:gd name="connsiteX20" fmla="*/ 1369150 w 1983127"/>
              <a:gd name="connsiteY20" fmla="*/ 0 h 1723983"/>
              <a:gd name="connsiteX0" fmla="*/ 1713496 w 2078883"/>
              <a:gd name="connsiteY0" fmla="*/ 213475 h 1727998"/>
              <a:gd name="connsiteX1" fmla="*/ 1503005 w 2078883"/>
              <a:gd name="connsiteY1" fmla="*/ 527225 h 1727998"/>
              <a:gd name="connsiteX2" fmla="*/ 1718837 w 2078883"/>
              <a:gd name="connsiteY2" fmla="*/ 815529 h 1727998"/>
              <a:gd name="connsiteX3" fmla="*/ 2078558 w 2078883"/>
              <a:gd name="connsiteY3" fmla="*/ 1103833 h 1727998"/>
              <a:gd name="connsiteX4" fmla="*/ 1862725 w 2078883"/>
              <a:gd name="connsiteY4" fmla="*/ 1247986 h 1727998"/>
              <a:gd name="connsiteX5" fmla="*/ 1574949 w 2078883"/>
              <a:gd name="connsiteY5" fmla="*/ 1392139 h 1727998"/>
              <a:gd name="connsiteX6" fmla="*/ 1110362 w 2078883"/>
              <a:gd name="connsiteY6" fmla="*/ 1257783 h 1727998"/>
              <a:gd name="connsiteX7" fmla="*/ 118729 w 2078883"/>
              <a:gd name="connsiteY7" fmla="*/ 1714832 h 1727998"/>
              <a:gd name="connsiteX8" fmla="*/ 62962 w 2078883"/>
              <a:gd name="connsiteY8" fmla="*/ 1589096 h 1727998"/>
              <a:gd name="connsiteX9" fmla="*/ 524739 w 2078883"/>
              <a:gd name="connsiteY9" fmla="*/ 1429098 h 1727998"/>
              <a:gd name="connsiteX10" fmla="*/ 999395 w 2078883"/>
              <a:gd name="connsiteY10" fmla="*/ 1031758 h 1727998"/>
              <a:gd name="connsiteX11" fmla="*/ 1503005 w 2078883"/>
              <a:gd name="connsiteY11" fmla="*/ 1031757 h 1727998"/>
              <a:gd name="connsiteX12" fmla="*/ 1646893 w 2078883"/>
              <a:gd name="connsiteY12" fmla="*/ 887605 h 1727998"/>
              <a:gd name="connsiteX13" fmla="*/ 1503005 w 2078883"/>
              <a:gd name="connsiteY13" fmla="*/ 743453 h 1727998"/>
              <a:gd name="connsiteX14" fmla="*/ 1431060 w 2078883"/>
              <a:gd name="connsiteY14" fmla="*/ 599300 h 1727998"/>
              <a:gd name="connsiteX15" fmla="*/ 1575989 w 2078883"/>
              <a:gd name="connsiteY15" fmla="*/ 180894 h 1727998"/>
              <a:gd name="connsiteX16" fmla="*/ 1389531 w 2078883"/>
              <a:gd name="connsiteY16" fmla="*/ 230746 h 1727998"/>
              <a:gd name="connsiteX17" fmla="*/ 1249611 w 2078883"/>
              <a:gd name="connsiteY17" fmla="*/ 585309 h 1727998"/>
              <a:gd name="connsiteX18" fmla="*/ 1133207 w 2078883"/>
              <a:gd name="connsiteY18" fmla="*/ 569524 h 1727998"/>
              <a:gd name="connsiteX19" fmla="*/ 1288564 w 2078883"/>
              <a:gd name="connsiteY19" fmla="*/ 229572 h 1727998"/>
              <a:gd name="connsiteX20" fmla="*/ 1464906 w 2078883"/>
              <a:gd name="connsiteY20" fmla="*/ 0 h 1727998"/>
              <a:gd name="connsiteX0" fmla="*/ 1681988 w 2047375"/>
              <a:gd name="connsiteY0" fmla="*/ 213475 h 1711526"/>
              <a:gd name="connsiteX1" fmla="*/ 1471497 w 2047375"/>
              <a:gd name="connsiteY1" fmla="*/ 527225 h 1711526"/>
              <a:gd name="connsiteX2" fmla="*/ 1687329 w 2047375"/>
              <a:gd name="connsiteY2" fmla="*/ 815529 h 1711526"/>
              <a:gd name="connsiteX3" fmla="*/ 2047050 w 2047375"/>
              <a:gd name="connsiteY3" fmla="*/ 1103833 h 1711526"/>
              <a:gd name="connsiteX4" fmla="*/ 1831217 w 2047375"/>
              <a:gd name="connsiteY4" fmla="*/ 1247986 h 1711526"/>
              <a:gd name="connsiteX5" fmla="*/ 1543441 w 2047375"/>
              <a:gd name="connsiteY5" fmla="*/ 1392139 h 1711526"/>
              <a:gd name="connsiteX6" fmla="*/ 1078854 w 2047375"/>
              <a:gd name="connsiteY6" fmla="*/ 1257783 h 1711526"/>
              <a:gd name="connsiteX7" fmla="*/ 176788 w 2047375"/>
              <a:gd name="connsiteY7" fmla="*/ 1696887 h 1711526"/>
              <a:gd name="connsiteX8" fmla="*/ 31454 w 2047375"/>
              <a:gd name="connsiteY8" fmla="*/ 1589096 h 1711526"/>
              <a:gd name="connsiteX9" fmla="*/ 493231 w 2047375"/>
              <a:gd name="connsiteY9" fmla="*/ 1429098 h 1711526"/>
              <a:gd name="connsiteX10" fmla="*/ 967887 w 2047375"/>
              <a:gd name="connsiteY10" fmla="*/ 1031758 h 1711526"/>
              <a:gd name="connsiteX11" fmla="*/ 1471497 w 2047375"/>
              <a:gd name="connsiteY11" fmla="*/ 1031757 h 1711526"/>
              <a:gd name="connsiteX12" fmla="*/ 1615385 w 2047375"/>
              <a:gd name="connsiteY12" fmla="*/ 887605 h 1711526"/>
              <a:gd name="connsiteX13" fmla="*/ 1471497 w 2047375"/>
              <a:gd name="connsiteY13" fmla="*/ 743453 h 1711526"/>
              <a:gd name="connsiteX14" fmla="*/ 1399552 w 2047375"/>
              <a:gd name="connsiteY14" fmla="*/ 599300 h 1711526"/>
              <a:gd name="connsiteX15" fmla="*/ 1544481 w 2047375"/>
              <a:gd name="connsiteY15" fmla="*/ 180894 h 1711526"/>
              <a:gd name="connsiteX16" fmla="*/ 1358023 w 2047375"/>
              <a:gd name="connsiteY16" fmla="*/ 230746 h 1711526"/>
              <a:gd name="connsiteX17" fmla="*/ 1218103 w 2047375"/>
              <a:gd name="connsiteY17" fmla="*/ 585309 h 1711526"/>
              <a:gd name="connsiteX18" fmla="*/ 1101699 w 2047375"/>
              <a:gd name="connsiteY18" fmla="*/ 569524 h 1711526"/>
              <a:gd name="connsiteX19" fmla="*/ 1257056 w 2047375"/>
              <a:gd name="connsiteY19" fmla="*/ 229572 h 1711526"/>
              <a:gd name="connsiteX20" fmla="*/ 1433398 w 2047375"/>
              <a:gd name="connsiteY20" fmla="*/ 0 h 1711526"/>
              <a:gd name="connsiteX0" fmla="*/ 1641488 w 2006875"/>
              <a:gd name="connsiteY0" fmla="*/ 213475 h 1709023"/>
              <a:gd name="connsiteX1" fmla="*/ 1430997 w 2006875"/>
              <a:gd name="connsiteY1" fmla="*/ 527225 h 1709023"/>
              <a:gd name="connsiteX2" fmla="*/ 1646829 w 2006875"/>
              <a:gd name="connsiteY2" fmla="*/ 815529 h 1709023"/>
              <a:gd name="connsiteX3" fmla="*/ 2006550 w 2006875"/>
              <a:gd name="connsiteY3" fmla="*/ 1103833 h 1709023"/>
              <a:gd name="connsiteX4" fmla="*/ 1790717 w 2006875"/>
              <a:gd name="connsiteY4" fmla="*/ 1247986 h 1709023"/>
              <a:gd name="connsiteX5" fmla="*/ 1502941 w 2006875"/>
              <a:gd name="connsiteY5" fmla="*/ 1392139 h 1709023"/>
              <a:gd name="connsiteX6" fmla="*/ 1038354 w 2006875"/>
              <a:gd name="connsiteY6" fmla="*/ 1257783 h 1709023"/>
              <a:gd name="connsiteX7" fmla="*/ 136288 w 2006875"/>
              <a:gd name="connsiteY7" fmla="*/ 1696887 h 1709023"/>
              <a:gd name="connsiteX8" fmla="*/ 44694 w 2006875"/>
              <a:gd name="connsiteY8" fmla="*/ 1571149 h 1709023"/>
              <a:gd name="connsiteX9" fmla="*/ 452731 w 2006875"/>
              <a:gd name="connsiteY9" fmla="*/ 1429098 h 1709023"/>
              <a:gd name="connsiteX10" fmla="*/ 927387 w 2006875"/>
              <a:gd name="connsiteY10" fmla="*/ 1031758 h 1709023"/>
              <a:gd name="connsiteX11" fmla="*/ 1430997 w 2006875"/>
              <a:gd name="connsiteY11" fmla="*/ 1031757 h 1709023"/>
              <a:gd name="connsiteX12" fmla="*/ 1574885 w 2006875"/>
              <a:gd name="connsiteY12" fmla="*/ 887605 h 1709023"/>
              <a:gd name="connsiteX13" fmla="*/ 1430997 w 2006875"/>
              <a:gd name="connsiteY13" fmla="*/ 743453 h 1709023"/>
              <a:gd name="connsiteX14" fmla="*/ 1359052 w 2006875"/>
              <a:gd name="connsiteY14" fmla="*/ 599300 h 1709023"/>
              <a:gd name="connsiteX15" fmla="*/ 1503981 w 2006875"/>
              <a:gd name="connsiteY15" fmla="*/ 180894 h 1709023"/>
              <a:gd name="connsiteX16" fmla="*/ 1317523 w 2006875"/>
              <a:gd name="connsiteY16" fmla="*/ 230746 h 1709023"/>
              <a:gd name="connsiteX17" fmla="*/ 1177603 w 2006875"/>
              <a:gd name="connsiteY17" fmla="*/ 585309 h 1709023"/>
              <a:gd name="connsiteX18" fmla="*/ 1061199 w 2006875"/>
              <a:gd name="connsiteY18" fmla="*/ 569524 h 1709023"/>
              <a:gd name="connsiteX19" fmla="*/ 1216556 w 2006875"/>
              <a:gd name="connsiteY19" fmla="*/ 229572 h 1709023"/>
              <a:gd name="connsiteX20" fmla="*/ 1392898 w 2006875"/>
              <a:gd name="connsiteY20" fmla="*/ 0 h 1709023"/>
              <a:gd name="connsiteX0" fmla="*/ 1641488 w 1794136"/>
              <a:gd name="connsiteY0" fmla="*/ 213475 h 1709023"/>
              <a:gd name="connsiteX1" fmla="*/ 1430997 w 1794136"/>
              <a:gd name="connsiteY1" fmla="*/ 527225 h 1709023"/>
              <a:gd name="connsiteX2" fmla="*/ 1646829 w 1794136"/>
              <a:gd name="connsiteY2" fmla="*/ 815529 h 1709023"/>
              <a:gd name="connsiteX3" fmla="*/ 1790717 w 1794136"/>
              <a:gd name="connsiteY3" fmla="*/ 1247986 h 1709023"/>
              <a:gd name="connsiteX4" fmla="*/ 1502941 w 1794136"/>
              <a:gd name="connsiteY4" fmla="*/ 1392139 h 1709023"/>
              <a:gd name="connsiteX5" fmla="*/ 1038354 w 1794136"/>
              <a:gd name="connsiteY5" fmla="*/ 1257783 h 1709023"/>
              <a:gd name="connsiteX6" fmla="*/ 136288 w 1794136"/>
              <a:gd name="connsiteY6" fmla="*/ 1696887 h 1709023"/>
              <a:gd name="connsiteX7" fmla="*/ 44694 w 1794136"/>
              <a:gd name="connsiteY7" fmla="*/ 1571149 h 1709023"/>
              <a:gd name="connsiteX8" fmla="*/ 452731 w 1794136"/>
              <a:gd name="connsiteY8" fmla="*/ 1429098 h 1709023"/>
              <a:gd name="connsiteX9" fmla="*/ 927387 w 1794136"/>
              <a:gd name="connsiteY9" fmla="*/ 1031758 h 1709023"/>
              <a:gd name="connsiteX10" fmla="*/ 1430997 w 1794136"/>
              <a:gd name="connsiteY10" fmla="*/ 1031757 h 1709023"/>
              <a:gd name="connsiteX11" fmla="*/ 1574885 w 1794136"/>
              <a:gd name="connsiteY11" fmla="*/ 887605 h 1709023"/>
              <a:gd name="connsiteX12" fmla="*/ 1430997 w 1794136"/>
              <a:gd name="connsiteY12" fmla="*/ 743453 h 1709023"/>
              <a:gd name="connsiteX13" fmla="*/ 1359052 w 1794136"/>
              <a:gd name="connsiteY13" fmla="*/ 599300 h 1709023"/>
              <a:gd name="connsiteX14" fmla="*/ 1503981 w 1794136"/>
              <a:gd name="connsiteY14" fmla="*/ 180894 h 1709023"/>
              <a:gd name="connsiteX15" fmla="*/ 1317523 w 1794136"/>
              <a:gd name="connsiteY15" fmla="*/ 230746 h 1709023"/>
              <a:gd name="connsiteX16" fmla="*/ 1177603 w 1794136"/>
              <a:gd name="connsiteY16" fmla="*/ 585309 h 1709023"/>
              <a:gd name="connsiteX17" fmla="*/ 1061199 w 1794136"/>
              <a:gd name="connsiteY17" fmla="*/ 569524 h 1709023"/>
              <a:gd name="connsiteX18" fmla="*/ 1216556 w 1794136"/>
              <a:gd name="connsiteY18" fmla="*/ 229572 h 1709023"/>
              <a:gd name="connsiteX19" fmla="*/ 1392898 w 1794136"/>
              <a:gd name="connsiteY19" fmla="*/ 0 h 1709023"/>
              <a:gd name="connsiteX0" fmla="*/ 1641488 w 1794136"/>
              <a:gd name="connsiteY0" fmla="*/ 213475 h 1709023"/>
              <a:gd name="connsiteX1" fmla="*/ 1430997 w 1794136"/>
              <a:gd name="connsiteY1" fmla="*/ 527225 h 1709023"/>
              <a:gd name="connsiteX2" fmla="*/ 1646829 w 1794136"/>
              <a:gd name="connsiteY2" fmla="*/ 815529 h 1709023"/>
              <a:gd name="connsiteX3" fmla="*/ 1790717 w 1794136"/>
              <a:gd name="connsiteY3" fmla="*/ 1247986 h 1709023"/>
              <a:gd name="connsiteX4" fmla="*/ 1502941 w 1794136"/>
              <a:gd name="connsiteY4" fmla="*/ 1392139 h 1709023"/>
              <a:gd name="connsiteX5" fmla="*/ 1038354 w 1794136"/>
              <a:gd name="connsiteY5" fmla="*/ 1257783 h 1709023"/>
              <a:gd name="connsiteX6" fmla="*/ 136288 w 1794136"/>
              <a:gd name="connsiteY6" fmla="*/ 1696887 h 1709023"/>
              <a:gd name="connsiteX7" fmla="*/ 44694 w 1794136"/>
              <a:gd name="connsiteY7" fmla="*/ 1571149 h 1709023"/>
              <a:gd name="connsiteX8" fmla="*/ 452731 w 1794136"/>
              <a:gd name="connsiteY8" fmla="*/ 1429098 h 1709023"/>
              <a:gd name="connsiteX9" fmla="*/ 927387 w 1794136"/>
              <a:gd name="connsiteY9" fmla="*/ 1031758 h 1709023"/>
              <a:gd name="connsiteX10" fmla="*/ 1430997 w 1794136"/>
              <a:gd name="connsiteY10" fmla="*/ 1031757 h 1709023"/>
              <a:gd name="connsiteX11" fmla="*/ 1503030 w 1794136"/>
              <a:gd name="connsiteY11" fmla="*/ 908173 h 1709023"/>
              <a:gd name="connsiteX12" fmla="*/ 1430997 w 1794136"/>
              <a:gd name="connsiteY12" fmla="*/ 743453 h 1709023"/>
              <a:gd name="connsiteX13" fmla="*/ 1359052 w 1794136"/>
              <a:gd name="connsiteY13" fmla="*/ 599300 h 1709023"/>
              <a:gd name="connsiteX14" fmla="*/ 1503981 w 1794136"/>
              <a:gd name="connsiteY14" fmla="*/ 180894 h 1709023"/>
              <a:gd name="connsiteX15" fmla="*/ 1317523 w 1794136"/>
              <a:gd name="connsiteY15" fmla="*/ 230746 h 1709023"/>
              <a:gd name="connsiteX16" fmla="*/ 1177603 w 1794136"/>
              <a:gd name="connsiteY16" fmla="*/ 585309 h 1709023"/>
              <a:gd name="connsiteX17" fmla="*/ 1061199 w 1794136"/>
              <a:gd name="connsiteY17" fmla="*/ 569524 h 1709023"/>
              <a:gd name="connsiteX18" fmla="*/ 1216556 w 1794136"/>
              <a:gd name="connsiteY18" fmla="*/ 229572 h 1709023"/>
              <a:gd name="connsiteX19" fmla="*/ 1392898 w 1794136"/>
              <a:gd name="connsiteY19" fmla="*/ 0 h 1709023"/>
              <a:gd name="connsiteX0" fmla="*/ 1641488 w 1794136"/>
              <a:gd name="connsiteY0" fmla="*/ 213475 h 1709023"/>
              <a:gd name="connsiteX1" fmla="*/ 1430997 w 1794136"/>
              <a:gd name="connsiteY1" fmla="*/ 527225 h 1709023"/>
              <a:gd name="connsiteX2" fmla="*/ 1646829 w 1794136"/>
              <a:gd name="connsiteY2" fmla="*/ 815529 h 1709023"/>
              <a:gd name="connsiteX3" fmla="*/ 1790717 w 1794136"/>
              <a:gd name="connsiteY3" fmla="*/ 1247986 h 1709023"/>
              <a:gd name="connsiteX4" fmla="*/ 1502941 w 1794136"/>
              <a:gd name="connsiteY4" fmla="*/ 1392139 h 1709023"/>
              <a:gd name="connsiteX5" fmla="*/ 1038354 w 1794136"/>
              <a:gd name="connsiteY5" fmla="*/ 1257783 h 1709023"/>
              <a:gd name="connsiteX6" fmla="*/ 136288 w 1794136"/>
              <a:gd name="connsiteY6" fmla="*/ 1696887 h 1709023"/>
              <a:gd name="connsiteX7" fmla="*/ 44694 w 1794136"/>
              <a:gd name="connsiteY7" fmla="*/ 1571149 h 1709023"/>
              <a:gd name="connsiteX8" fmla="*/ 452731 w 1794136"/>
              <a:gd name="connsiteY8" fmla="*/ 1429098 h 1709023"/>
              <a:gd name="connsiteX9" fmla="*/ 927387 w 1794136"/>
              <a:gd name="connsiteY9" fmla="*/ 1031758 h 1709023"/>
              <a:gd name="connsiteX10" fmla="*/ 1430997 w 1794136"/>
              <a:gd name="connsiteY10" fmla="*/ 1031757 h 1709023"/>
              <a:gd name="connsiteX11" fmla="*/ 1503030 w 1794136"/>
              <a:gd name="connsiteY11" fmla="*/ 908173 h 1709023"/>
              <a:gd name="connsiteX12" fmla="*/ 1430997 w 1794136"/>
              <a:gd name="connsiteY12" fmla="*/ 743453 h 1709023"/>
              <a:gd name="connsiteX13" fmla="*/ 1359052 w 1794136"/>
              <a:gd name="connsiteY13" fmla="*/ 599300 h 1709023"/>
              <a:gd name="connsiteX14" fmla="*/ 1503981 w 1794136"/>
              <a:gd name="connsiteY14" fmla="*/ 180894 h 1709023"/>
              <a:gd name="connsiteX15" fmla="*/ 1317523 w 1794136"/>
              <a:gd name="connsiteY15" fmla="*/ 230746 h 1709023"/>
              <a:gd name="connsiteX16" fmla="*/ 1177603 w 1794136"/>
              <a:gd name="connsiteY16" fmla="*/ 585309 h 1709023"/>
              <a:gd name="connsiteX17" fmla="*/ 1061199 w 1794136"/>
              <a:gd name="connsiteY17" fmla="*/ 569524 h 1709023"/>
              <a:gd name="connsiteX18" fmla="*/ 1216556 w 1794136"/>
              <a:gd name="connsiteY18" fmla="*/ 229572 h 1709023"/>
              <a:gd name="connsiteX19" fmla="*/ 1392898 w 1794136"/>
              <a:gd name="connsiteY19" fmla="*/ 0 h 1709023"/>
              <a:gd name="connsiteX0" fmla="*/ 1641488 w 1793473"/>
              <a:gd name="connsiteY0" fmla="*/ 213475 h 1709023"/>
              <a:gd name="connsiteX1" fmla="*/ 1430997 w 1793473"/>
              <a:gd name="connsiteY1" fmla="*/ 527225 h 1709023"/>
              <a:gd name="connsiteX2" fmla="*/ 1616034 w 1793473"/>
              <a:gd name="connsiteY2" fmla="*/ 877233 h 1709023"/>
              <a:gd name="connsiteX3" fmla="*/ 1790717 w 1793473"/>
              <a:gd name="connsiteY3" fmla="*/ 1247986 h 1709023"/>
              <a:gd name="connsiteX4" fmla="*/ 1502941 w 1793473"/>
              <a:gd name="connsiteY4" fmla="*/ 1392139 h 1709023"/>
              <a:gd name="connsiteX5" fmla="*/ 1038354 w 1793473"/>
              <a:gd name="connsiteY5" fmla="*/ 1257783 h 1709023"/>
              <a:gd name="connsiteX6" fmla="*/ 136288 w 1793473"/>
              <a:gd name="connsiteY6" fmla="*/ 1696887 h 1709023"/>
              <a:gd name="connsiteX7" fmla="*/ 44694 w 1793473"/>
              <a:gd name="connsiteY7" fmla="*/ 1571149 h 1709023"/>
              <a:gd name="connsiteX8" fmla="*/ 452731 w 1793473"/>
              <a:gd name="connsiteY8" fmla="*/ 1429098 h 1709023"/>
              <a:gd name="connsiteX9" fmla="*/ 927387 w 1793473"/>
              <a:gd name="connsiteY9" fmla="*/ 1031758 h 1709023"/>
              <a:gd name="connsiteX10" fmla="*/ 1430997 w 1793473"/>
              <a:gd name="connsiteY10" fmla="*/ 1031757 h 1709023"/>
              <a:gd name="connsiteX11" fmla="*/ 1503030 w 1793473"/>
              <a:gd name="connsiteY11" fmla="*/ 908173 h 1709023"/>
              <a:gd name="connsiteX12" fmla="*/ 1430997 w 1793473"/>
              <a:gd name="connsiteY12" fmla="*/ 743453 h 1709023"/>
              <a:gd name="connsiteX13" fmla="*/ 1359052 w 1793473"/>
              <a:gd name="connsiteY13" fmla="*/ 599300 h 1709023"/>
              <a:gd name="connsiteX14" fmla="*/ 1503981 w 1793473"/>
              <a:gd name="connsiteY14" fmla="*/ 180894 h 1709023"/>
              <a:gd name="connsiteX15" fmla="*/ 1317523 w 1793473"/>
              <a:gd name="connsiteY15" fmla="*/ 230746 h 1709023"/>
              <a:gd name="connsiteX16" fmla="*/ 1177603 w 1793473"/>
              <a:gd name="connsiteY16" fmla="*/ 585309 h 1709023"/>
              <a:gd name="connsiteX17" fmla="*/ 1061199 w 1793473"/>
              <a:gd name="connsiteY17" fmla="*/ 569524 h 1709023"/>
              <a:gd name="connsiteX18" fmla="*/ 1216556 w 1793473"/>
              <a:gd name="connsiteY18" fmla="*/ 229572 h 1709023"/>
              <a:gd name="connsiteX19" fmla="*/ 1392898 w 1793473"/>
              <a:gd name="connsiteY19" fmla="*/ 0 h 1709023"/>
              <a:gd name="connsiteX0" fmla="*/ 1641488 w 1666261"/>
              <a:gd name="connsiteY0" fmla="*/ 213475 h 1709023"/>
              <a:gd name="connsiteX1" fmla="*/ 1430997 w 1666261"/>
              <a:gd name="connsiteY1" fmla="*/ 527225 h 1709023"/>
              <a:gd name="connsiteX2" fmla="*/ 1616034 w 1666261"/>
              <a:gd name="connsiteY2" fmla="*/ 877233 h 1709023"/>
              <a:gd name="connsiteX3" fmla="*/ 1657272 w 1666261"/>
              <a:gd name="connsiteY3" fmla="*/ 1361110 h 1709023"/>
              <a:gd name="connsiteX4" fmla="*/ 1502941 w 1666261"/>
              <a:gd name="connsiteY4" fmla="*/ 1392139 h 1709023"/>
              <a:gd name="connsiteX5" fmla="*/ 1038354 w 1666261"/>
              <a:gd name="connsiteY5" fmla="*/ 1257783 h 1709023"/>
              <a:gd name="connsiteX6" fmla="*/ 136288 w 1666261"/>
              <a:gd name="connsiteY6" fmla="*/ 1696887 h 1709023"/>
              <a:gd name="connsiteX7" fmla="*/ 44694 w 1666261"/>
              <a:gd name="connsiteY7" fmla="*/ 1571149 h 1709023"/>
              <a:gd name="connsiteX8" fmla="*/ 452731 w 1666261"/>
              <a:gd name="connsiteY8" fmla="*/ 1429098 h 1709023"/>
              <a:gd name="connsiteX9" fmla="*/ 927387 w 1666261"/>
              <a:gd name="connsiteY9" fmla="*/ 1031758 h 1709023"/>
              <a:gd name="connsiteX10" fmla="*/ 1430997 w 1666261"/>
              <a:gd name="connsiteY10" fmla="*/ 1031757 h 1709023"/>
              <a:gd name="connsiteX11" fmla="*/ 1503030 w 1666261"/>
              <a:gd name="connsiteY11" fmla="*/ 908173 h 1709023"/>
              <a:gd name="connsiteX12" fmla="*/ 1430997 w 1666261"/>
              <a:gd name="connsiteY12" fmla="*/ 743453 h 1709023"/>
              <a:gd name="connsiteX13" fmla="*/ 1359052 w 1666261"/>
              <a:gd name="connsiteY13" fmla="*/ 599300 h 1709023"/>
              <a:gd name="connsiteX14" fmla="*/ 1503981 w 1666261"/>
              <a:gd name="connsiteY14" fmla="*/ 180894 h 1709023"/>
              <a:gd name="connsiteX15" fmla="*/ 1317523 w 1666261"/>
              <a:gd name="connsiteY15" fmla="*/ 230746 h 1709023"/>
              <a:gd name="connsiteX16" fmla="*/ 1177603 w 1666261"/>
              <a:gd name="connsiteY16" fmla="*/ 585309 h 1709023"/>
              <a:gd name="connsiteX17" fmla="*/ 1061199 w 1666261"/>
              <a:gd name="connsiteY17" fmla="*/ 569524 h 1709023"/>
              <a:gd name="connsiteX18" fmla="*/ 1216556 w 1666261"/>
              <a:gd name="connsiteY18" fmla="*/ 229572 h 1709023"/>
              <a:gd name="connsiteX19" fmla="*/ 1392898 w 1666261"/>
              <a:gd name="connsiteY19" fmla="*/ 0 h 1709023"/>
              <a:gd name="connsiteX0" fmla="*/ 1641488 w 1666261"/>
              <a:gd name="connsiteY0" fmla="*/ 213475 h 1709023"/>
              <a:gd name="connsiteX1" fmla="*/ 1430997 w 1666261"/>
              <a:gd name="connsiteY1" fmla="*/ 527225 h 1709023"/>
              <a:gd name="connsiteX2" fmla="*/ 1616034 w 1666261"/>
              <a:gd name="connsiteY2" fmla="*/ 877233 h 1709023"/>
              <a:gd name="connsiteX3" fmla="*/ 1657272 w 1666261"/>
              <a:gd name="connsiteY3" fmla="*/ 1361110 h 1709023"/>
              <a:gd name="connsiteX4" fmla="*/ 1502941 w 1666261"/>
              <a:gd name="connsiteY4" fmla="*/ 1392139 h 1709023"/>
              <a:gd name="connsiteX5" fmla="*/ 1038354 w 1666261"/>
              <a:gd name="connsiteY5" fmla="*/ 1257783 h 1709023"/>
              <a:gd name="connsiteX6" fmla="*/ 136288 w 1666261"/>
              <a:gd name="connsiteY6" fmla="*/ 1696887 h 1709023"/>
              <a:gd name="connsiteX7" fmla="*/ 44694 w 1666261"/>
              <a:gd name="connsiteY7" fmla="*/ 1571149 h 1709023"/>
              <a:gd name="connsiteX8" fmla="*/ 452731 w 1666261"/>
              <a:gd name="connsiteY8" fmla="*/ 1429098 h 1709023"/>
              <a:gd name="connsiteX9" fmla="*/ 927387 w 1666261"/>
              <a:gd name="connsiteY9" fmla="*/ 1031758 h 1709023"/>
              <a:gd name="connsiteX10" fmla="*/ 1430997 w 1666261"/>
              <a:gd name="connsiteY10" fmla="*/ 1031757 h 1709023"/>
              <a:gd name="connsiteX11" fmla="*/ 1503030 w 1666261"/>
              <a:gd name="connsiteY11" fmla="*/ 908173 h 1709023"/>
              <a:gd name="connsiteX12" fmla="*/ 1430997 w 1666261"/>
              <a:gd name="connsiteY12" fmla="*/ 743453 h 1709023"/>
              <a:gd name="connsiteX13" fmla="*/ 1359052 w 1666261"/>
              <a:gd name="connsiteY13" fmla="*/ 599300 h 1709023"/>
              <a:gd name="connsiteX14" fmla="*/ 1503981 w 1666261"/>
              <a:gd name="connsiteY14" fmla="*/ 180894 h 1709023"/>
              <a:gd name="connsiteX15" fmla="*/ 1317523 w 1666261"/>
              <a:gd name="connsiteY15" fmla="*/ 230746 h 1709023"/>
              <a:gd name="connsiteX16" fmla="*/ 1177603 w 1666261"/>
              <a:gd name="connsiteY16" fmla="*/ 585309 h 1709023"/>
              <a:gd name="connsiteX17" fmla="*/ 1061199 w 1666261"/>
              <a:gd name="connsiteY17" fmla="*/ 569524 h 1709023"/>
              <a:gd name="connsiteX18" fmla="*/ 1216556 w 1666261"/>
              <a:gd name="connsiteY18" fmla="*/ 229572 h 1709023"/>
              <a:gd name="connsiteX19" fmla="*/ 1392898 w 1666261"/>
              <a:gd name="connsiteY19" fmla="*/ 0 h 1709023"/>
              <a:gd name="connsiteX0" fmla="*/ 1641488 w 1666261"/>
              <a:gd name="connsiteY0" fmla="*/ 213475 h 1709023"/>
              <a:gd name="connsiteX1" fmla="*/ 1430997 w 1666261"/>
              <a:gd name="connsiteY1" fmla="*/ 527225 h 1709023"/>
              <a:gd name="connsiteX2" fmla="*/ 1616034 w 1666261"/>
              <a:gd name="connsiteY2" fmla="*/ 877233 h 1709023"/>
              <a:gd name="connsiteX3" fmla="*/ 1657272 w 1666261"/>
              <a:gd name="connsiteY3" fmla="*/ 1361110 h 1709023"/>
              <a:gd name="connsiteX4" fmla="*/ 1038354 w 1666261"/>
              <a:gd name="connsiteY4" fmla="*/ 1257783 h 1709023"/>
              <a:gd name="connsiteX5" fmla="*/ 136288 w 1666261"/>
              <a:gd name="connsiteY5" fmla="*/ 1696887 h 1709023"/>
              <a:gd name="connsiteX6" fmla="*/ 44694 w 1666261"/>
              <a:gd name="connsiteY6" fmla="*/ 1571149 h 1709023"/>
              <a:gd name="connsiteX7" fmla="*/ 452731 w 1666261"/>
              <a:gd name="connsiteY7" fmla="*/ 1429098 h 1709023"/>
              <a:gd name="connsiteX8" fmla="*/ 927387 w 1666261"/>
              <a:gd name="connsiteY8" fmla="*/ 1031758 h 1709023"/>
              <a:gd name="connsiteX9" fmla="*/ 1430997 w 1666261"/>
              <a:gd name="connsiteY9" fmla="*/ 1031757 h 1709023"/>
              <a:gd name="connsiteX10" fmla="*/ 1503030 w 1666261"/>
              <a:gd name="connsiteY10" fmla="*/ 908173 h 1709023"/>
              <a:gd name="connsiteX11" fmla="*/ 1430997 w 1666261"/>
              <a:gd name="connsiteY11" fmla="*/ 743453 h 1709023"/>
              <a:gd name="connsiteX12" fmla="*/ 1359052 w 1666261"/>
              <a:gd name="connsiteY12" fmla="*/ 599300 h 1709023"/>
              <a:gd name="connsiteX13" fmla="*/ 1503981 w 1666261"/>
              <a:gd name="connsiteY13" fmla="*/ 180894 h 1709023"/>
              <a:gd name="connsiteX14" fmla="*/ 1317523 w 1666261"/>
              <a:gd name="connsiteY14" fmla="*/ 230746 h 1709023"/>
              <a:gd name="connsiteX15" fmla="*/ 1177603 w 1666261"/>
              <a:gd name="connsiteY15" fmla="*/ 585309 h 1709023"/>
              <a:gd name="connsiteX16" fmla="*/ 1061199 w 1666261"/>
              <a:gd name="connsiteY16" fmla="*/ 569524 h 1709023"/>
              <a:gd name="connsiteX17" fmla="*/ 1216556 w 1666261"/>
              <a:gd name="connsiteY17" fmla="*/ 229572 h 1709023"/>
              <a:gd name="connsiteX18" fmla="*/ 1392898 w 1666261"/>
              <a:gd name="connsiteY18" fmla="*/ 0 h 1709023"/>
              <a:gd name="connsiteX0" fmla="*/ 1641488 w 1642716"/>
              <a:gd name="connsiteY0" fmla="*/ 213475 h 1709023"/>
              <a:gd name="connsiteX1" fmla="*/ 1430997 w 1642716"/>
              <a:gd name="connsiteY1" fmla="*/ 527225 h 1709023"/>
              <a:gd name="connsiteX2" fmla="*/ 1616034 w 1642716"/>
              <a:gd name="connsiteY2" fmla="*/ 877233 h 1709023"/>
              <a:gd name="connsiteX3" fmla="*/ 1626476 w 1642716"/>
              <a:gd name="connsiteY3" fmla="*/ 1350826 h 1709023"/>
              <a:gd name="connsiteX4" fmla="*/ 1038354 w 1642716"/>
              <a:gd name="connsiteY4" fmla="*/ 1257783 h 1709023"/>
              <a:gd name="connsiteX5" fmla="*/ 136288 w 1642716"/>
              <a:gd name="connsiteY5" fmla="*/ 1696887 h 1709023"/>
              <a:gd name="connsiteX6" fmla="*/ 44694 w 1642716"/>
              <a:gd name="connsiteY6" fmla="*/ 1571149 h 1709023"/>
              <a:gd name="connsiteX7" fmla="*/ 452731 w 1642716"/>
              <a:gd name="connsiteY7" fmla="*/ 1429098 h 1709023"/>
              <a:gd name="connsiteX8" fmla="*/ 927387 w 1642716"/>
              <a:gd name="connsiteY8" fmla="*/ 1031758 h 1709023"/>
              <a:gd name="connsiteX9" fmla="*/ 1430997 w 1642716"/>
              <a:gd name="connsiteY9" fmla="*/ 1031757 h 1709023"/>
              <a:gd name="connsiteX10" fmla="*/ 1503030 w 1642716"/>
              <a:gd name="connsiteY10" fmla="*/ 908173 h 1709023"/>
              <a:gd name="connsiteX11" fmla="*/ 1430997 w 1642716"/>
              <a:gd name="connsiteY11" fmla="*/ 743453 h 1709023"/>
              <a:gd name="connsiteX12" fmla="*/ 1359052 w 1642716"/>
              <a:gd name="connsiteY12" fmla="*/ 599300 h 1709023"/>
              <a:gd name="connsiteX13" fmla="*/ 1503981 w 1642716"/>
              <a:gd name="connsiteY13" fmla="*/ 180894 h 1709023"/>
              <a:gd name="connsiteX14" fmla="*/ 1317523 w 1642716"/>
              <a:gd name="connsiteY14" fmla="*/ 230746 h 1709023"/>
              <a:gd name="connsiteX15" fmla="*/ 1177603 w 1642716"/>
              <a:gd name="connsiteY15" fmla="*/ 585309 h 1709023"/>
              <a:gd name="connsiteX16" fmla="*/ 1061199 w 1642716"/>
              <a:gd name="connsiteY16" fmla="*/ 569524 h 1709023"/>
              <a:gd name="connsiteX17" fmla="*/ 1216556 w 1642716"/>
              <a:gd name="connsiteY17" fmla="*/ 229572 h 1709023"/>
              <a:gd name="connsiteX18" fmla="*/ 1392898 w 1642716"/>
              <a:gd name="connsiteY18" fmla="*/ 0 h 1709023"/>
              <a:gd name="connsiteX0" fmla="*/ 1641488 w 1642716"/>
              <a:gd name="connsiteY0" fmla="*/ 213475 h 1709023"/>
              <a:gd name="connsiteX1" fmla="*/ 1430997 w 1642716"/>
              <a:gd name="connsiteY1" fmla="*/ 527225 h 1709023"/>
              <a:gd name="connsiteX2" fmla="*/ 1616034 w 1642716"/>
              <a:gd name="connsiteY2" fmla="*/ 877233 h 1709023"/>
              <a:gd name="connsiteX3" fmla="*/ 1626476 w 1642716"/>
              <a:gd name="connsiteY3" fmla="*/ 1350826 h 1709023"/>
              <a:gd name="connsiteX4" fmla="*/ 1038354 w 1642716"/>
              <a:gd name="connsiteY4" fmla="*/ 1257783 h 1709023"/>
              <a:gd name="connsiteX5" fmla="*/ 136288 w 1642716"/>
              <a:gd name="connsiteY5" fmla="*/ 1696887 h 1709023"/>
              <a:gd name="connsiteX6" fmla="*/ 44694 w 1642716"/>
              <a:gd name="connsiteY6" fmla="*/ 1571149 h 1709023"/>
              <a:gd name="connsiteX7" fmla="*/ 452731 w 1642716"/>
              <a:gd name="connsiteY7" fmla="*/ 1429098 h 1709023"/>
              <a:gd name="connsiteX8" fmla="*/ 927387 w 1642716"/>
              <a:gd name="connsiteY8" fmla="*/ 1031758 h 1709023"/>
              <a:gd name="connsiteX9" fmla="*/ 1430997 w 1642716"/>
              <a:gd name="connsiteY9" fmla="*/ 1031757 h 1709023"/>
              <a:gd name="connsiteX10" fmla="*/ 1503030 w 1642716"/>
              <a:gd name="connsiteY10" fmla="*/ 908173 h 1709023"/>
              <a:gd name="connsiteX11" fmla="*/ 1430997 w 1642716"/>
              <a:gd name="connsiteY11" fmla="*/ 743453 h 1709023"/>
              <a:gd name="connsiteX12" fmla="*/ 1359052 w 1642716"/>
              <a:gd name="connsiteY12" fmla="*/ 599300 h 1709023"/>
              <a:gd name="connsiteX13" fmla="*/ 1503981 w 1642716"/>
              <a:gd name="connsiteY13" fmla="*/ 180894 h 1709023"/>
              <a:gd name="connsiteX14" fmla="*/ 1317523 w 1642716"/>
              <a:gd name="connsiteY14" fmla="*/ 230746 h 1709023"/>
              <a:gd name="connsiteX15" fmla="*/ 1177603 w 1642716"/>
              <a:gd name="connsiteY15" fmla="*/ 585309 h 1709023"/>
              <a:gd name="connsiteX16" fmla="*/ 1061199 w 1642716"/>
              <a:gd name="connsiteY16" fmla="*/ 569524 h 1709023"/>
              <a:gd name="connsiteX17" fmla="*/ 1216556 w 1642716"/>
              <a:gd name="connsiteY17" fmla="*/ 229572 h 1709023"/>
              <a:gd name="connsiteX18" fmla="*/ 1392898 w 1642716"/>
              <a:gd name="connsiteY18" fmla="*/ 0 h 170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2716" h="1709023">
                <a:moveTo>
                  <a:pt x="1641488" y="213475"/>
                </a:moveTo>
                <a:cubicBezTo>
                  <a:pt x="1555800" y="376055"/>
                  <a:pt x="1435239" y="416599"/>
                  <a:pt x="1430997" y="527225"/>
                </a:cubicBezTo>
                <a:cubicBezTo>
                  <a:pt x="1426755" y="637851"/>
                  <a:pt x="1583454" y="739966"/>
                  <a:pt x="1616034" y="877233"/>
                </a:cubicBezTo>
                <a:cubicBezTo>
                  <a:pt x="1648614" y="1014500"/>
                  <a:pt x="1650457" y="1254724"/>
                  <a:pt x="1626476" y="1350826"/>
                </a:cubicBezTo>
                <a:cubicBezTo>
                  <a:pt x="1407015" y="1578793"/>
                  <a:pt x="1291851" y="1201820"/>
                  <a:pt x="1038354" y="1257783"/>
                </a:cubicBezTo>
                <a:cubicBezTo>
                  <a:pt x="784857" y="1313746"/>
                  <a:pt x="301898" y="1644659"/>
                  <a:pt x="136288" y="1696887"/>
                </a:cubicBezTo>
                <a:cubicBezTo>
                  <a:pt x="-29322" y="1749115"/>
                  <a:pt x="-22974" y="1618771"/>
                  <a:pt x="44694" y="1571149"/>
                </a:cubicBezTo>
                <a:cubicBezTo>
                  <a:pt x="112362" y="1523527"/>
                  <a:pt x="356371" y="1516006"/>
                  <a:pt x="452731" y="1429098"/>
                </a:cubicBezTo>
                <a:cubicBezTo>
                  <a:pt x="525594" y="1353966"/>
                  <a:pt x="737239" y="1195598"/>
                  <a:pt x="927387" y="1031758"/>
                </a:cubicBezTo>
                <a:cubicBezTo>
                  <a:pt x="1158283" y="996477"/>
                  <a:pt x="1356243" y="1069149"/>
                  <a:pt x="1430997" y="1031757"/>
                </a:cubicBezTo>
                <a:cubicBezTo>
                  <a:pt x="1547952" y="966294"/>
                  <a:pt x="1469671" y="1022555"/>
                  <a:pt x="1503030" y="908173"/>
                </a:cubicBezTo>
                <a:cubicBezTo>
                  <a:pt x="1446354" y="794339"/>
                  <a:pt x="1478960" y="791504"/>
                  <a:pt x="1430997" y="743453"/>
                </a:cubicBezTo>
                <a:cubicBezTo>
                  <a:pt x="1407015" y="695402"/>
                  <a:pt x="1385952" y="661185"/>
                  <a:pt x="1359052" y="599300"/>
                </a:cubicBezTo>
                <a:cubicBezTo>
                  <a:pt x="1257086" y="485537"/>
                  <a:pt x="1428920" y="354986"/>
                  <a:pt x="1503981" y="180894"/>
                </a:cubicBezTo>
                <a:cubicBezTo>
                  <a:pt x="1505290" y="133211"/>
                  <a:pt x="1392692" y="167349"/>
                  <a:pt x="1317523" y="230746"/>
                </a:cubicBezTo>
                <a:cubicBezTo>
                  <a:pt x="1259012" y="274786"/>
                  <a:pt x="1220324" y="528846"/>
                  <a:pt x="1177603" y="585309"/>
                </a:cubicBezTo>
                <a:cubicBezTo>
                  <a:pt x="1134882" y="641772"/>
                  <a:pt x="1054707" y="628814"/>
                  <a:pt x="1061199" y="569524"/>
                </a:cubicBezTo>
                <a:cubicBezTo>
                  <a:pt x="1067691" y="510235"/>
                  <a:pt x="1159901" y="323119"/>
                  <a:pt x="1216556" y="229572"/>
                </a:cubicBezTo>
                <a:cubicBezTo>
                  <a:pt x="1273211" y="136025"/>
                  <a:pt x="1301290" y="68442"/>
                  <a:pt x="1392898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6" name="Frihåndsform 15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Frihåndsform 16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9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2,0 km </a:t>
            </a:r>
          </a:p>
        </p:txBody>
      </p:sp>
      <p:sp>
        <p:nvSpPr>
          <p:cNvPr id="18" name="Frihåndsform 17"/>
          <p:cNvSpPr/>
          <p:nvPr/>
        </p:nvSpPr>
        <p:spPr>
          <a:xfrm>
            <a:off x="6571478" y="1653132"/>
            <a:ext cx="568512" cy="174028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8477 w 569889"/>
              <a:gd name="connsiteY0" fmla="*/ 0 h 1836058"/>
              <a:gd name="connsiteX1" fmla="*/ 357748 w 569889"/>
              <a:gd name="connsiteY1" fmla="*/ 615821 h 1836058"/>
              <a:gd name="connsiteX2" fmla="*/ 489422 w 569889"/>
              <a:gd name="connsiteY2" fmla="*/ 893799 h 1836058"/>
              <a:gd name="connsiteX3" fmla="*/ 569889 w 569889"/>
              <a:gd name="connsiteY3" fmla="*/ 1113255 h 1836058"/>
              <a:gd name="connsiteX4" fmla="*/ 416270 w 569889"/>
              <a:gd name="connsiteY4" fmla="*/ 1479015 h 1836058"/>
              <a:gd name="connsiteX5" fmla="*/ 6619 w 569889"/>
              <a:gd name="connsiteY5" fmla="*/ 1749677 h 1836058"/>
              <a:gd name="connsiteX6" fmla="*/ 354 w 569889"/>
              <a:gd name="connsiteY6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415916 w 569535"/>
              <a:gd name="connsiteY4" fmla="*/ 1479015 h 1836058"/>
              <a:gd name="connsiteX5" fmla="*/ 0 w 569535"/>
              <a:gd name="connsiteY5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0 w 569535"/>
              <a:gd name="connsiteY4" fmla="*/ 1836058 h 1836058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35" h="1740265">
                <a:moveTo>
                  <a:pt x="79192" y="0"/>
                </a:moveTo>
                <a:lnTo>
                  <a:pt x="357394" y="520028"/>
                </a:lnTo>
                <a:lnTo>
                  <a:pt x="489068" y="798006"/>
                </a:lnTo>
                <a:lnTo>
                  <a:pt x="569535" y="1017462"/>
                </a:lnTo>
                <a:cubicBezTo>
                  <a:pt x="554174" y="1223562"/>
                  <a:pt x="189845" y="1499331"/>
                  <a:pt x="0" y="174026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Frihåndsform 18"/>
          <p:cNvSpPr/>
          <p:nvPr/>
        </p:nvSpPr>
        <p:spPr>
          <a:xfrm>
            <a:off x="6280464" y="1629340"/>
            <a:ext cx="675034" cy="1682100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80467 w 700043"/>
              <a:gd name="connsiteY7" fmla="*/ 1604519 h 1641095"/>
              <a:gd name="connsiteX8" fmla="*/ 0 w 700043"/>
              <a:gd name="connsiteY8" fmla="*/ 1641095 h 1641095"/>
              <a:gd name="connsiteX9" fmla="*/ 0 w 700043"/>
              <a:gd name="connsiteY9" fmla="*/ 1641095 h 1641095"/>
              <a:gd name="connsiteX0" fmla="*/ 261720 w 700043"/>
              <a:gd name="connsiteY0" fmla="*/ 0 h 1682289"/>
              <a:gd name="connsiteX1" fmla="*/ 409651 w 700043"/>
              <a:gd name="connsiteY1" fmla="*/ 214631 h 1682289"/>
              <a:gd name="connsiteX2" fmla="*/ 621769 w 700043"/>
              <a:gd name="connsiteY2" fmla="*/ 647606 h 1682289"/>
              <a:gd name="connsiteX3" fmla="*/ 692806 w 700043"/>
              <a:gd name="connsiteY3" fmla="*/ 863654 h 1682289"/>
              <a:gd name="connsiteX4" fmla="*/ 680314 w 700043"/>
              <a:gd name="connsiteY4" fmla="*/ 1077825 h 1682289"/>
              <a:gd name="connsiteX5" fmla="*/ 621792 w 700043"/>
              <a:gd name="connsiteY5" fmla="*/ 1187553 h 1682289"/>
              <a:gd name="connsiteX6" fmla="*/ 343814 w 700043"/>
              <a:gd name="connsiteY6" fmla="*/ 1494791 h 1682289"/>
              <a:gd name="connsiteX7" fmla="*/ 80467 w 700043"/>
              <a:gd name="connsiteY7" fmla="*/ 1604519 h 1682289"/>
              <a:gd name="connsiteX8" fmla="*/ 0 w 700043"/>
              <a:gd name="connsiteY8" fmla="*/ 1641095 h 1682289"/>
              <a:gd name="connsiteX9" fmla="*/ 16483 w 700043"/>
              <a:gd name="connsiteY9" fmla="*/ 1682289 h 1682289"/>
              <a:gd name="connsiteX0" fmla="*/ 261720 w 700043"/>
              <a:gd name="connsiteY0" fmla="*/ 0 h 1682289"/>
              <a:gd name="connsiteX1" fmla="*/ 409651 w 700043"/>
              <a:gd name="connsiteY1" fmla="*/ 214631 h 1682289"/>
              <a:gd name="connsiteX2" fmla="*/ 621769 w 700043"/>
              <a:gd name="connsiteY2" fmla="*/ 647606 h 1682289"/>
              <a:gd name="connsiteX3" fmla="*/ 692806 w 700043"/>
              <a:gd name="connsiteY3" fmla="*/ 863654 h 1682289"/>
              <a:gd name="connsiteX4" fmla="*/ 680314 w 700043"/>
              <a:gd name="connsiteY4" fmla="*/ 1077825 h 1682289"/>
              <a:gd name="connsiteX5" fmla="*/ 621792 w 700043"/>
              <a:gd name="connsiteY5" fmla="*/ 1187553 h 1682289"/>
              <a:gd name="connsiteX6" fmla="*/ 343814 w 700043"/>
              <a:gd name="connsiteY6" fmla="*/ 1494791 h 1682289"/>
              <a:gd name="connsiteX7" fmla="*/ 105191 w 700043"/>
              <a:gd name="connsiteY7" fmla="*/ 1629236 h 1682289"/>
              <a:gd name="connsiteX8" fmla="*/ 0 w 700043"/>
              <a:gd name="connsiteY8" fmla="*/ 1641095 h 1682289"/>
              <a:gd name="connsiteX9" fmla="*/ 16483 w 700043"/>
              <a:gd name="connsiteY9" fmla="*/ 1682289 h 1682289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105191 w 700043"/>
              <a:gd name="connsiteY7" fmla="*/ 1629236 h 1641095"/>
              <a:gd name="connsiteX8" fmla="*/ 0 w 700043"/>
              <a:gd name="connsiteY8" fmla="*/ 1641095 h 1641095"/>
              <a:gd name="connsiteX0" fmla="*/ 236996 w 675319"/>
              <a:gd name="connsiteY0" fmla="*/ 0 h 1682289"/>
              <a:gd name="connsiteX1" fmla="*/ 384927 w 675319"/>
              <a:gd name="connsiteY1" fmla="*/ 214631 h 1682289"/>
              <a:gd name="connsiteX2" fmla="*/ 597045 w 675319"/>
              <a:gd name="connsiteY2" fmla="*/ 647606 h 1682289"/>
              <a:gd name="connsiteX3" fmla="*/ 668082 w 675319"/>
              <a:gd name="connsiteY3" fmla="*/ 863654 h 1682289"/>
              <a:gd name="connsiteX4" fmla="*/ 655590 w 675319"/>
              <a:gd name="connsiteY4" fmla="*/ 1077825 h 1682289"/>
              <a:gd name="connsiteX5" fmla="*/ 597068 w 675319"/>
              <a:gd name="connsiteY5" fmla="*/ 1187553 h 1682289"/>
              <a:gd name="connsiteX6" fmla="*/ 319090 w 675319"/>
              <a:gd name="connsiteY6" fmla="*/ 1494791 h 1682289"/>
              <a:gd name="connsiteX7" fmla="*/ 80467 w 675319"/>
              <a:gd name="connsiteY7" fmla="*/ 1629236 h 1682289"/>
              <a:gd name="connsiteX8" fmla="*/ 0 w 675319"/>
              <a:gd name="connsiteY8" fmla="*/ 1682289 h 168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19" h="1682289">
                <a:moveTo>
                  <a:pt x="236996" y="0"/>
                </a:moveTo>
                <a:lnTo>
                  <a:pt x="384927" y="214631"/>
                </a:lnTo>
                <a:lnTo>
                  <a:pt x="597045" y="647606"/>
                </a:lnTo>
                <a:cubicBezTo>
                  <a:pt x="632398" y="755776"/>
                  <a:pt x="658325" y="791951"/>
                  <a:pt x="668082" y="863654"/>
                </a:cubicBezTo>
                <a:cubicBezTo>
                  <a:pt x="689846" y="923354"/>
                  <a:pt x="655586" y="1023842"/>
                  <a:pt x="655590" y="1077825"/>
                </a:cubicBezTo>
                <a:lnTo>
                  <a:pt x="597068" y="1187553"/>
                </a:lnTo>
                <a:lnTo>
                  <a:pt x="319090" y="1494791"/>
                </a:lnTo>
                <a:lnTo>
                  <a:pt x="80467" y="1629236"/>
                </a:lnTo>
                <a:lnTo>
                  <a:pt x="0" y="168228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65257" y="3446022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33519" y="335469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4" name="Pil høyre 23"/>
          <p:cNvSpPr/>
          <p:nvPr/>
        </p:nvSpPr>
        <p:spPr>
          <a:xfrm rot="8827298">
            <a:off x="6206539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5" name="TekstSylinder 15"/>
          <p:cNvSpPr txBox="1">
            <a:spLocks noChangeArrowheads="1"/>
          </p:cNvSpPr>
          <p:nvPr/>
        </p:nvSpPr>
        <p:spPr bwMode="auto">
          <a:xfrm>
            <a:off x="5293726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26" name="Frihåndsform 25"/>
          <p:cNvSpPr/>
          <p:nvPr/>
        </p:nvSpPr>
        <p:spPr>
          <a:xfrm>
            <a:off x="6525626" y="1627188"/>
            <a:ext cx="117475" cy="22225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06" h="22439">
                <a:moveTo>
                  <a:pt x="0" y="22439"/>
                </a:moveTo>
                <a:lnTo>
                  <a:pt x="44878" y="0"/>
                </a:lnTo>
                <a:lnTo>
                  <a:pt x="67318" y="0"/>
                </a:lnTo>
                <a:lnTo>
                  <a:pt x="112196" y="22439"/>
                </a:lnTo>
                <a:lnTo>
                  <a:pt x="117806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" name="Frihåndsform 26"/>
          <p:cNvSpPr/>
          <p:nvPr/>
        </p:nvSpPr>
        <p:spPr>
          <a:xfrm>
            <a:off x="4823273" y="3295266"/>
            <a:ext cx="1687595" cy="1523084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646838 w 2465079"/>
              <a:gd name="connsiteY27" fmla="*/ 300910 h 2764817"/>
              <a:gd name="connsiteX28" fmla="*/ 1851102 w 2465079"/>
              <a:gd name="connsiteY28" fmla="*/ 0 h 2764817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1025871 w 2465079"/>
              <a:gd name="connsiteY26" fmla="*/ 205937 h 2731835"/>
              <a:gd name="connsiteX27" fmla="*/ 1646838 w 2465079"/>
              <a:gd name="connsiteY27" fmla="*/ 267928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1025871 w 2465079"/>
              <a:gd name="connsiteY26" fmla="*/ 205937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17640 w 2465079"/>
              <a:gd name="connsiteY7" fmla="*/ 1515239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17640 w 2465079"/>
              <a:gd name="connsiteY7" fmla="*/ 1515239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878013 w 2465079"/>
              <a:gd name="connsiteY13" fmla="*/ 1404361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17640 w 2465079"/>
              <a:gd name="connsiteY7" fmla="*/ 1515239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878013 w 2465079"/>
              <a:gd name="connsiteY13" fmla="*/ 1404361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463635 w 2465079"/>
              <a:gd name="connsiteY6" fmla="*/ 1208309 h 2731835"/>
              <a:gd name="connsiteX7" fmla="*/ 1017640 w 2465079"/>
              <a:gd name="connsiteY7" fmla="*/ 1515239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878013 w 2465079"/>
              <a:gd name="connsiteY12" fmla="*/ 1404361 h 2731835"/>
              <a:gd name="connsiteX13" fmla="*/ 1385591 w 2465079"/>
              <a:gd name="connsiteY13" fmla="*/ 998776 h 2731835"/>
              <a:gd name="connsiteX14" fmla="*/ 1889201 w 2465079"/>
              <a:gd name="connsiteY14" fmla="*/ 998775 h 2731835"/>
              <a:gd name="connsiteX15" fmla="*/ 2033089 w 2465079"/>
              <a:gd name="connsiteY15" fmla="*/ 854623 h 2731835"/>
              <a:gd name="connsiteX16" fmla="*/ 1889201 w 2465079"/>
              <a:gd name="connsiteY16" fmla="*/ 710471 h 2731835"/>
              <a:gd name="connsiteX17" fmla="*/ 1817256 w 2465079"/>
              <a:gd name="connsiteY17" fmla="*/ 566318 h 2731835"/>
              <a:gd name="connsiteX18" fmla="*/ 1937494 w 2465079"/>
              <a:gd name="connsiteY18" fmla="*/ 98438 h 2731835"/>
              <a:gd name="connsiteX19" fmla="*/ 1511173 w 2465079"/>
              <a:gd name="connsiteY19" fmla="*/ 528297 h 2731835"/>
              <a:gd name="connsiteX20" fmla="*/ 1073931 w 2465079"/>
              <a:gd name="connsiteY20" fmla="*/ 518170 h 2731835"/>
              <a:gd name="connsiteX21" fmla="*/ 715638 w 2465079"/>
              <a:gd name="connsiteY21" fmla="*/ 518282 h 2731835"/>
              <a:gd name="connsiteX22" fmla="*/ 444637 w 2465079"/>
              <a:gd name="connsiteY22" fmla="*/ 386273 h 2731835"/>
              <a:gd name="connsiteX23" fmla="*/ 450318 w 2465079"/>
              <a:gd name="connsiteY23" fmla="*/ 278013 h 2731835"/>
              <a:gd name="connsiteX24" fmla="*/ 719892 w 2465079"/>
              <a:gd name="connsiteY24" fmla="*/ 380000 h 2731835"/>
              <a:gd name="connsiteX25" fmla="*/ 902412 w 2465079"/>
              <a:gd name="connsiteY25" fmla="*/ 329621 h 2731835"/>
              <a:gd name="connsiteX26" fmla="*/ 1597455 w 2465079"/>
              <a:gd name="connsiteY26" fmla="*/ 366876 h 2731835"/>
              <a:gd name="connsiteX27" fmla="*/ 1875793 w 2465079"/>
              <a:gd name="connsiteY27" fmla="*/ 0 h 2731835"/>
              <a:gd name="connsiteX0" fmla="*/ 2012301 w 2377688"/>
              <a:gd name="connsiteY0" fmla="*/ 180493 h 2770562"/>
              <a:gd name="connsiteX1" fmla="*/ 1801810 w 2377688"/>
              <a:gd name="connsiteY1" fmla="*/ 494243 h 2770562"/>
              <a:gd name="connsiteX2" fmla="*/ 2017642 w 2377688"/>
              <a:gd name="connsiteY2" fmla="*/ 782547 h 2770562"/>
              <a:gd name="connsiteX3" fmla="*/ 2377363 w 2377688"/>
              <a:gd name="connsiteY3" fmla="*/ 1070851 h 2770562"/>
              <a:gd name="connsiteX4" fmla="*/ 2161530 w 2377688"/>
              <a:gd name="connsiteY4" fmla="*/ 1215004 h 2770562"/>
              <a:gd name="connsiteX5" fmla="*/ 1873754 w 2377688"/>
              <a:gd name="connsiteY5" fmla="*/ 1359157 h 2770562"/>
              <a:gd name="connsiteX6" fmla="*/ 1376244 w 2377688"/>
              <a:gd name="connsiteY6" fmla="*/ 1208309 h 2770562"/>
              <a:gd name="connsiteX7" fmla="*/ 930249 w 2377688"/>
              <a:gd name="connsiteY7" fmla="*/ 1515239 h 2770562"/>
              <a:gd name="connsiteX8" fmla="*/ 578760 w 2377688"/>
              <a:gd name="connsiteY8" fmla="*/ 2079918 h 2770562"/>
              <a:gd name="connsiteX9" fmla="*/ 506815 w 2377688"/>
              <a:gd name="connsiteY9" fmla="*/ 2440299 h 2770562"/>
              <a:gd name="connsiteX10" fmla="*/ 3206 w 2377688"/>
              <a:gd name="connsiteY10" fmla="*/ 2728604 h 2770562"/>
              <a:gd name="connsiteX11" fmla="*/ 790622 w 2377688"/>
              <a:gd name="connsiteY11" fmla="*/ 1404361 h 2770562"/>
              <a:gd name="connsiteX12" fmla="*/ 1298200 w 2377688"/>
              <a:gd name="connsiteY12" fmla="*/ 998776 h 2770562"/>
              <a:gd name="connsiteX13" fmla="*/ 1801810 w 2377688"/>
              <a:gd name="connsiteY13" fmla="*/ 998775 h 2770562"/>
              <a:gd name="connsiteX14" fmla="*/ 1945698 w 2377688"/>
              <a:gd name="connsiteY14" fmla="*/ 854623 h 2770562"/>
              <a:gd name="connsiteX15" fmla="*/ 1801810 w 2377688"/>
              <a:gd name="connsiteY15" fmla="*/ 710471 h 2770562"/>
              <a:gd name="connsiteX16" fmla="*/ 1729865 w 2377688"/>
              <a:gd name="connsiteY16" fmla="*/ 566318 h 2770562"/>
              <a:gd name="connsiteX17" fmla="*/ 1850103 w 2377688"/>
              <a:gd name="connsiteY17" fmla="*/ 98438 h 2770562"/>
              <a:gd name="connsiteX18" fmla="*/ 1423782 w 2377688"/>
              <a:gd name="connsiteY18" fmla="*/ 528297 h 2770562"/>
              <a:gd name="connsiteX19" fmla="*/ 986540 w 2377688"/>
              <a:gd name="connsiteY19" fmla="*/ 518170 h 2770562"/>
              <a:gd name="connsiteX20" fmla="*/ 628247 w 2377688"/>
              <a:gd name="connsiteY20" fmla="*/ 518282 h 2770562"/>
              <a:gd name="connsiteX21" fmla="*/ 357246 w 2377688"/>
              <a:gd name="connsiteY21" fmla="*/ 386273 h 2770562"/>
              <a:gd name="connsiteX22" fmla="*/ 362927 w 2377688"/>
              <a:gd name="connsiteY22" fmla="*/ 278013 h 2770562"/>
              <a:gd name="connsiteX23" fmla="*/ 632501 w 2377688"/>
              <a:gd name="connsiteY23" fmla="*/ 380000 h 2770562"/>
              <a:gd name="connsiteX24" fmla="*/ 815021 w 2377688"/>
              <a:gd name="connsiteY24" fmla="*/ 329621 h 2770562"/>
              <a:gd name="connsiteX25" fmla="*/ 1510064 w 2377688"/>
              <a:gd name="connsiteY25" fmla="*/ 366876 h 2770562"/>
              <a:gd name="connsiteX26" fmla="*/ 1788402 w 2377688"/>
              <a:gd name="connsiteY26" fmla="*/ 0 h 2770562"/>
              <a:gd name="connsiteX0" fmla="*/ 2012301 w 2377688"/>
              <a:gd name="connsiteY0" fmla="*/ 180493 h 2770562"/>
              <a:gd name="connsiteX1" fmla="*/ 1801810 w 2377688"/>
              <a:gd name="connsiteY1" fmla="*/ 494243 h 2770562"/>
              <a:gd name="connsiteX2" fmla="*/ 2017642 w 2377688"/>
              <a:gd name="connsiteY2" fmla="*/ 782547 h 2770562"/>
              <a:gd name="connsiteX3" fmla="*/ 2377363 w 2377688"/>
              <a:gd name="connsiteY3" fmla="*/ 1070851 h 2770562"/>
              <a:gd name="connsiteX4" fmla="*/ 2161530 w 2377688"/>
              <a:gd name="connsiteY4" fmla="*/ 1215004 h 2770562"/>
              <a:gd name="connsiteX5" fmla="*/ 1873754 w 2377688"/>
              <a:gd name="connsiteY5" fmla="*/ 1359157 h 2770562"/>
              <a:gd name="connsiteX6" fmla="*/ 1376244 w 2377688"/>
              <a:gd name="connsiteY6" fmla="*/ 1208309 h 2770562"/>
              <a:gd name="connsiteX7" fmla="*/ 930249 w 2377688"/>
              <a:gd name="connsiteY7" fmla="*/ 1515239 h 2770562"/>
              <a:gd name="connsiteX8" fmla="*/ 578760 w 2377688"/>
              <a:gd name="connsiteY8" fmla="*/ 2079918 h 2770562"/>
              <a:gd name="connsiteX9" fmla="*/ 506815 w 2377688"/>
              <a:gd name="connsiteY9" fmla="*/ 2440299 h 2770562"/>
              <a:gd name="connsiteX10" fmla="*/ 3206 w 2377688"/>
              <a:gd name="connsiteY10" fmla="*/ 2728604 h 2770562"/>
              <a:gd name="connsiteX11" fmla="*/ 790622 w 2377688"/>
              <a:gd name="connsiteY11" fmla="*/ 1404361 h 2770562"/>
              <a:gd name="connsiteX12" fmla="*/ 1298200 w 2377688"/>
              <a:gd name="connsiteY12" fmla="*/ 998776 h 2770562"/>
              <a:gd name="connsiteX13" fmla="*/ 1801810 w 2377688"/>
              <a:gd name="connsiteY13" fmla="*/ 998775 h 2770562"/>
              <a:gd name="connsiteX14" fmla="*/ 1945698 w 2377688"/>
              <a:gd name="connsiteY14" fmla="*/ 854623 h 2770562"/>
              <a:gd name="connsiteX15" fmla="*/ 1801810 w 2377688"/>
              <a:gd name="connsiteY15" fmla="*/ 710471 h 2770562"/>
              <a:gd name="connsiteX16" fmla="*/ 1729865 w 2377688"/>
              <a:gd name="connsiteY16" fmla="*/ 566318 h 2770562"/>
              <a:gd name="connsiteX17" fmla="*/ 1850103 w 2377688"/>
              <a:gd name="connsiteY17" fmla="*/ 98438 h 2770562"/>
              <a:gd name="connsiteX18" fmla="*/ 1423782 w 2377688"/>
              <a:gd name="connsiteY18" fmla="*/ 528297 h 2770562"/>
              <a:gd name="connsiteX19" fmla="*/ 986540 w 2377688"/>
              <a:gd name="connsiteY19" fmla="*/ 518170 h 2770562"/>
              <a:gd name="connsiteX20" fmla="*/ 628247 w 2377688"/>
              <a:gd name="connsiteY20" fmla="*/ 518282 h 2770562"/>
              <a:gd name="connsiteX21" fmla="*/ 357246 w 2377688"/>
              <a:gd name="connsiteY21" fmla="*/ 386273 h 2770562"/>
              <a:gd name="connsiteX22" fmla="*/ 362927 w 2377688"/>
              <a:gd name="connsiteY22" fmla="*/ 278013 h 2770562"/>
              <a:gd name="connsiteX23" fmla="*/ 632501 w 2377688"/>
              <a:gd name="connsiteY23" fmla="*/ 380000 h 2770562"/>
              <a:gd name="connsiteX24" fmla="*/ 815021 w 2377688"/>
              <a:gd name="connsiteY24" fmla="*/ 329621 h 2770562"/>
              <a:gd name="connsiteX25" fmla="*/ 1510064 w 2377688"/>
              <a:gd name="connsiteY25" fmla="*/ 366876 h 2770562"/>
              <a:gd name="connsiteX26" fmla="*/ 1788402 w 2377688"/>
              <a:gd name="connsiteY26" fmla="*/ 0 h 2770562"/>
              <a:gd name="connsiteX0" fmla="*/ 1686099 w 2051486"/>
              <a:gd name="connsiteY0" fmla="*/ 180493 h 2440299"/>
              <a:gd name="connsiteX1" fmla="*/ 1475608 w 2051486"/>
              <a:gd name="connsiteY1" fmla="*/ 494243 h 2440299"/>
              <a:gd name="connsiteX2" fmla="*/ 1691440 w 2051486"/>
              <a:gd name="connsiteY2" fmla="*/ 782547 h 2440299"/>
              <a:gd name="connsiteX3" fmla="*/ 2051161 w 2051486"/>
              <a:gd name="connsiteY3" fmla="*/ 1070851 h 2440299"/>
              <a:gd name="connsiteX4" fmla="*/ 1835328 w 2051486"/>
              <a:gd name="connsiteY4" fmla="*/ 1215004 h 2440299"/>
              <a:gd name="connsiteX5" fmla="*/ 1547552 w 2051486"/>
              <a:gd name="connsiteY5" fmla="*/ 1359157 h 2440299"/>
              <a:gd name="connsiteX6" fmla="*/ 1050042 w 2051486"/>
              <a:gd name="connsiteY6" fmla="*/ 1208309 h 2440299"/>
              <a:gd name="connsiteX7" fmla="*/ 604047 w 2051486"/>
              <a:gd name="connsiteY7" fmla="*/ 1515239 h 2440299"/>
              <a:gd name="connsiteX8" fmla="*/ 252558 w 2051486"/>
              <a:gd name="connsiteY8" fmla="*/ 2079918 h 2440299"/>
              <a:gd name="connsiteX9" fmla="*/ 180613 w 2051486"/>
              <a:gd name="connsiteY9" fmla="*/ 2440299 h 2440299"/>
              <a:gd name="connsiteX10" fmla="*/ 464420 w 2051486"/>
              <a:gd name="connsiteY10" fmla="*/ 1404361 h 2440299"/>
              <a:gd name="connsiteX11" fmla="*/ 971998 w 2051486"/>
              <a:gd name="connsiteY11" fmla="*/ 998776 h 2440299"/>
              <a:gd name="connsiteX12" fmla="*/ 1475608 w 2051486"/>
              <a:gd name="connsiteY12" fmla="*/ 998775 h 2440299"/>
              <a:gd name="connsiteX13" fmla="*/ 1619496 w 2051486"/>
              <a:gd name="connsiteY13" fmla="*/ 854623 h 2440299"/>
              <a:gd name="connsiteX14" fmla="*/ 1475608 w 2051486"/>
              <a:gd name="connsiteY14" fmla="*/ 710471 h 2440299"/>
              <a:gd name="connsiteX15" fmla="*/ 1403663 w 2051486"/>
              <a:gd name="connsiteY15" fmla="*/ 566318 h 2440299"/>
              <a:gd name="connsiteX16" fmla="*/ 1523901 w 2051486"/>
              <a:gd name="connsiteY16" fmla="*/ 98438 h 2440299"/>
              <a:gd name="connsiteX17" fmla="*/ 1097580 w 2051486"/>
              <a:gd name="connsiteY17" fmla="*/ 528297 h 2440299"/>
              <a:gd name="connsiteX18" fmla="*/ 660338 w 2051486"/>
              <a:gd name="connsiteY18" fmla="*/ 518170 h 2440299"/>
              <a:gd name="connsiteX19" fmla="*/ 302045 w 2051486"/>
              <a:gd name="connsiteY19" fmla="*/ 518282 h 2440299"/>
              <a:gd name="connsiteX20" fmla="*/ 31044 w 2051486"/>
              <a:gd name="connsiteY20" fmla="*/ 386273 h 2440299"/>
              <a:gd name="connsiteX21" fmla="*/ 36725 w 2051486"/>
              <a:gd name="connsiteY21" fmla="*/ 278013 h 2440299"/>
              <a:gd name="connsiteX22" fmla="*/ 306299 w 2051486"/>
              <a:gd name="connsiteY22" fmla="*/ 380000 h 2440299"/>
              <a:gd name="connsiteX23" fmla="*/ 488819 w 2051486"/>
              <a:gd name="connsiteY23" fmla="*/ 329621 h 2440299"/>
              <a:gd name="connsiteX24" fmla="*/ 1183862 w 2051486"/>
              <a:gd name="connsiteY24" fmla="*/ 366876 h 2440299"/>
              <a:gd name="connsiteX25" fmla="*/ 1462200 w 2051486"/>
              <a:gd name="connsiteY25" fmla="*/ 0 h 2440299"/>
              <a:gd name="connsiteX0" fmla="*/ 1686099 w 2051486"/>
              <a:gd name="connsiteY0" fmla="*/ 180493 h 2079918"/>
              <a:gd name="connsiteX1" fmla="*/ 1475608 w 2051486"/>
              <a:gd name="connsiteY1" fmla="*/ 494243 h 2079918"/>
              <a:gd name="connsiteX2" fmla="*/ 1691440 w 2051486"/>
              <a:gd name="connsiteY2" fmla="*/ 782547 h 2079918"/>
              <a:gd name="connsiteX3" fmla="*/ 2051161 w 2051486"/>
              <a:gd name="connsiteY3" fmla="*/ 1070851 h 2079918"/>
              <a:gd name="connsiteX4" fmla="*/ 1835328 w 2051486"/>
              <a:gd name="connsiteY4" fmla="*/ 1215004 h 2079918"/>
              <a:gd name="connsiteX5" fmla="*/ 1547552 w 2051486"/>
              <a:gd name="connsiteY5" fmla="*/ 1359157 h 2079918"/>
              <a:gd name="connsiteX6" fmla="*/ 1050042 w 2051486"/>
              <a:gd name="connsiteY6" fmla="*/ 1208309 h 2079918"/>
              <a:gd name="connsiteX7" fmla="*/ 604047 w 2051486"/>
              <a:gd name="connsiteY7" fmla="*/ 1515239 h 2079918"/>
              <a:gd name="connsiteX8" fmla="*/ 252558 w 2051486"/>
              <a:gd name="connsiteY8" fmla="*/ 2079918 h 2079918"/>
              <a:gd name="connsiteX9" fmla="*/ 464420 w 2051486"/>
              <a:gd name="connsiteY9" fmla="*/ 1404361 h 2079918"/>
              <a:gd name="connsiteX10" fmla="*/ 971998 w 2051486"/>
              <a:gd name="connsiteY10" fmla="*/ 998776 h 2079918"/>
              <a:gd name="connsiteX11" fmla="*/ 1475608 w 2051486"/>
              <a:gd name="connsiteY11" fmla="*/ 998775 h 2079918"/>
              <a:gd name="connsiteX12" fmla="*/ 1619496 w 2051486"/>
              <a:gd name="connsiteY12" fmla="*/ 854623 h 2079918"/>
              <a:gd name="connsiteX13" fmla="*/ 1475608 w 2051486"/>
              <a:gd name="connsiteY13" fmla="*/ 710471 h 2079918"/>
              <a:gd name="connsiteX14" fmla="*/ 1403663 w 2051486"/>
              <a:gd name="connsiteY14" fmla="*/ 566318 h 2079918"/>
              <a:gd name="connsiteX15" fmla="*/ 1523901 w 2051486"/>
              <a:gd name="connsiteY15" fmla="*/ 98438 h 2079918"/>
              <a:gd name="connsiteX16" fmla="*/ 1097580 w 2051486"/>
              <a:gd name="connsiteY16" fmla="*/ 528297 h 2079918"/>
              <a:gd name="connsiteX17" fmla="*/ 660338 w 2051486"/>
              <a:gd name="connsiteY17" fmla="*/ 518170 h 2079918"/>
              <a:gd name="connsiteX18" fmla="*/ 302045 w 2051486"/>
              <a:gd name="connsiteY18" fmla="*/ 518282 h 2079918"/>
              <a:gd name="connsiteX19" fmla="*/ 31044 w 2051486"/>
              <a:gd name="connsiteY19" fmla="*/ 386273 h 2079918"/>
              <a:gd name="connsiteX20" fmla="*/ 36725 w 2051486"/>
              <a:gd name="connsiteY20" fmla="*/ 278013 h 2079918"/>
              <a:gd name="connsiteX21" fmla="*/ 306299 w 2051486"/>
              <a:gd name="connsiteY21" fmla="*/ 380000 h 2079918"/>
              <a:gd name="connsiteX22" fmla="*/ 488819 w 2051486"/>
              <a:gd name="connsiteY22" fmla="*/ 329621 h 2079918"/>
              <a:gd name="connsiteX23" fmla="*/ 1183862 w 2051486"/>
              <a:gd name="connsiteY23" fmla="*/ 366876 h 2079918"/>
              <a:gd name="connsiteX24" fmla="*/ 1462200 w 2051486"/>
              <a:gd name="connsiteY24" fmla="*/ 0 h 2079918"/>
              <a:gd name="connsiteX0" fmla="*/ 1686099 w 2051486"/>
              <a:gd name="connsiteY0" fmla="*/ 180493 h 1524526"/>
              <a:gd name="connsiteX1" fmla="*/ 1475608 w 2051486"/>
              <a:gd name="connsiteY1" fmla="*/ 494243 h 1524526"/>
              <a:gd name="connsiteX2" fmla="*/ 1691440 w 2051486"/>
              <a:gd name="connsiteY2" fmla="*/ 782547 h 1524526"/>
              <a:gd name="connsiteX3" fmla="*/ 2051161 w 2051486"/>
              <a:gd name="connsiteY3" fmla="*/ 1070851 h 1524526"/>
              <a:gd name="connsiteX4" fmla="*/ 1835328 w 2051486"/>
              <a:gd name="connsiteY4" fmla="*/ 1215004 h 1524526"/>
              <a:gd name="connsiteX5" fmla="*/ 1547552 w 2051486"/>
              <a:gd name="connsiteY5" fmla="*/ 1359157 h 1524526"/>
              <a:gd name="connsiteX6" fmla="*/ 1050042 w 2051486"/>
              <a:gd name="connsiteY6" fmla="*/ 1208309 h 1524526"/>
              <a:gd name="connsiteX7" fmla="*/ 604047 w 2051486"/>
              <a:gd name="connsiteY7" fmla="*/ 1515239 h 1524526"/>
              <a:gd name="connsiteX8" fmla="*/ 464420 w 2051486"/>
              <a:gd name="connsiteY8" fmla="*/ 1404361 h 1524526"/>
              <a:gd name="connsiteX9" fmla="*/ 971998 w 2051486"/>
              <a:gd name="connsiteY9" fmla="*/ 998776 h 1524526"/>
              <a:gd name="connsiteX10" fmla="*/ 1475608 w 2051486"/>
              <a:gd name="connsiteY10" fmla="*/ 998775 h 1524526"/>
              <a:gd name="connsiteX11" fmla="*/ 1619496 w 2051486"/>
              <a:gd name="connsiteY11" fmla="*/ 854623 h 1524526"/>
              <a:gd name="connsiteX12" fmla="*/ 1475608 w 2051486"/>
              <a:gd name="connsiteY12" fmla="*/ 710471 h 1524526"/>
              <a:gd name="connsiteX13" fmla="*/ 1403663 w 2051486"/>
              <a:gd name="connsiteY13" fmla="*/ 566318 h 1524526"/>
              <a:gd name="connsiteX14" fmla="*/ 1523901 w 2051486"/>
              <a:gd name="connsiteY14" fmla="*/ 98438 h 1524526"/>
              <a:gd name="connsiteX15" fmla="*/ 1097580 w 2051486"/>
              <a:gd name="connsiteY15" fmla="*/ 528297 h 1524526"/>
              <a:gd name="connsiteX16" fmla="*/ 660338 w 2051486"/>
              <a:gd name="connsiteY16" fmla="*/ 518170 h 1524526"/>
              <a:gd name="connsiteX17" fmla="*/ 302045 w 2051486"/>
              <a:gd name="connsiteY17" fmla="*/ 518282 h 1524526"/>
              <a:gd name="connsiteX18" fmla="*/ 31044 w 2051486"/>
              <a:gd name="connsiteY18" fmla="*/ 386273 h 1524526"/>
              <a:gd name="connsiteX19" fmla="*/ 36725 w 2051486"/>
              <a:gd name="connsiteY19" fmla="*/ 278013 h 1524526"/>
              <a:gd name="connsiteX20" fmla="*/ 306299 w 2051486"/>
              <a:gd name="connsiteY20" fmla="*/ 380000 h 1524526"/>
              <a:gd name="connsiteX21" fmla="*/ 488819 w 2051486"/>
              <a:gd name="connsiteY21" fmla="*/ 329621 h 1524526"/>
              <a:gd name="connsiteX22" fmla="*/ 1183862 w 2051486"/>
              <a:gd name="connsiteY22" fmla="*/ 366876 h 1524526"/>
              <a:gd name="connsiteX23" fmla="*/ 1462200 w 2051486"/>
              <a:gd name="connsiteY23" fmla="*/ 0 h 1524526"/>
              <a:gd name="connsiteX0" fmla="*/ 1686099 w 2051486"/>
              <a:gd name="connsiteY0" fmla="*/ 180493 h 1524526"/>
              <a:gd name="connsiteX1" fmla="*/ 1475608 w 2051486"/>
              <a:gd name="connsiteY1" fmla="*/ 494243 h 1524526"/>
              <a:gd name="connsiteX2" fmla="*/ 1691440 w 2051486"/>
              <a:gd name="connsiteY2" fmla="*/ 782547 h 1524526"/>
              <a:gd name="connsiteX3" fmla="*/ 2051161 w 2051486"/>
              <a:gd name="connsiteY3" fmla="*/ 1070851 h 1524526"/>
              <a:gd name="connsiteX4" fmla="*/ 1835328 w 2051486"/>
              <a:gd name="connsiteY4" fmla="*/ 1215004 h 1524526"/>
              <a:gd name="connsiteX5" fmla="*/ 1547552 w 2051486"/>
              <a:gd name="connsiteY5" fmla="*/ 1359157 h 1524526"/>
              <a:gd name="connsiteX6" fmla="*/ 1050042 w 2051486"/>
              <a:gd name="connsiteY6" fmla="*/ 1208309 h 1524526"/>
              <a:gd name="connsiteX7" fmla="*/ 604047 w 2051486"/>
              <a:gd name="connsiteY7" fmla="*/ 1515239 h 1524526"/>
              <a:gd name="connsiteX8" fmla="*/ 464420 w 2051486"/>
              <a:gd name="connsiteY8" fmla="*/ 1404361 h 1524526"/>
              <a:gd name="connsiteX9" fmla="*/ 971998 w 2051486"/>
              <a:gd name="connsiteY9" fmla="*/ 998776 h 1524526"/>
              <a:gd name="connsiteX10" fmla="*/ 1321632 w 2051486"/>
              <a:gd name="connsiteY10" fmla="*/ 1009058 h 1524526"/>
              <a:gd name="connsiteX11" fmla="*/ 1619496 w 2051486"/>
              <a:gd name="connsiteY11" fmla="*/ 854623 h 1524526"/>
              <a:gd name="connsiteX12" fmla="*/ 1475608 w 2051486"/>
              <a:gd name="connsiteY12" fmla="*/ 710471 h 1524526"/>
              <a:gd name="connsiteX13" fmla="*/ 1403663 w 2051486"/>
              <a:gd name="connsiteY13" fmla="*/ 566318 h 1524526"/>
              <a:gd name="connsiteX14" fmla="*/ 1523901 w 2051486"/>
              <a:gd name="connsiteY14" fmla="*/ 98438 h 1524526"/>
              <a:gd name="connsiteX15" fmla="*/ 1097580 w 2051486"/>
              <a:gd name="connsiteY15" fmla="*/ 528297 h 1524526"/>
              <a:gd name="connsiteX16" fmla="*/ 660338 w 2051486"/>
              <a:gd name="connsiteY16" fmla="*/ 518170 h 1524526"/>
              <a:gd name="connsiteX17" fmla="*/ 302045 w 2051486"/>
              <a:gd name="connsiteY17" fmla="*/ 518282 h 1524526"/>
              <a:gd name="connsiteX18" fmla="*/ 31044 w 2051486"/>
              <a:gd name="connsiteY18" fmla="*/ 386273 h 1524526"/>
              <a:gd name="connsiteX19" fmla="*/ 36725 w 2051486"/>
              <a:gd name="connsiteY19" fmla="*/ 278013 h 1524526"/>
              <a:gd name="connsiteX20" fmla="*/ 306299 w 2051486"/>
              <a:gd name="connsiteY20" fmla="*/ 380000 h 1524526"/>
              <a:gd name="connsiteX21" fmla="*/ 488819 w 2051486"/>
              <a:gd name="connsiteY21" fmla="*/ 329621 h 1524526"/>
              <a:gd name="connsiteX22" fmla="*/ 1183862 w 2051486"/>
              <a:gd name="connsiteY22" fmla="*/ 366876 h 1524526"/>
              <a:gd name="connsiteX23" fmla="*/ 1462200 w 2051486"/>
              <a:gd name="connsiteY23" fmla="*/ 0 h 1524526"/>
              <a:gd name="connsiteX0" fmla="*/ 1686099 w 2051486"/>
              <a:gd name="connsiteY0" fmla="*/ 180493 h 1524526"/>
              <a:gd name="connsiteX1" fmla="*/ 1475608 w 2051486"/>
              <a:gd name="connsiteY1" fmla="*/ 494243 h 1524526"/>
              <a:gd name="connsiteX2" fmla="*/ 1691440 w 2051486"/>
              <a:gd name="connsiteY2" fmla="*/ 782547 h 1524526"/>
              <a:gd name="connsiteX3" fmla="*/ 2051161 w 2051486"/>
              <a:gd name="connsiteY3" fmla="*/ 1070851 h 1524526"/>
              <a:gd name="connsiteX4" fmla="*/ 1835328 w 2051486"/>
              <a:gd name="connsiteY4" fmla="*/ 1215004 h 1524526"/>
              <a:gd name="connsiteX5" fmla="*/ 1547552 w 2051486"/>
              <a:gd name="connsiteY5" fmla="*/ 1359157 h 1524526"/>
              <a:gd name="connsiteX6" fmla="*/ 1050042 w 2051486"/>
              <a:gd name="connsiteY6" fmla="*/ 1208309 h 1524526"/>
              <a:gd name="connsiteX7" fmla="*/ 604047 w 2051486"/>
              <a:gd name="connsiteY7" fmla="*/ 1515239 h 1524526"/>
              <a:gd name="connsiteX8" fmla="*/ 464420 w 2051486"/>
              <a:gd name="connsiteY8" fmla="*/ 1404361 h 1524526"/>
              <a:gd name="connsiteX9" fmla="*/ 971998 w 2051486"/>
              <a:gd name="connsiteY9" fmla="*/ 998776 h 1524526"/>
              <a:gd name="connsiteX10" fmla="*/ 1321632 w 2051486"/>
              <a:gd name="connsiteY10" fmla="*/ 1009058 h 1524526"/>
              <a:gd name="connsiteX11" fmla="*/ 1537375 w 2051486"/>
              <a:gd name="connsiteY11" fmla="*/ 895758 h 1524526"/>
              <a:gd name="connsiteX12" fmla="*/ 1475608 w 2051486"/>
              <a:gd name="connsiteY12" fmla="*/ 710471 h 1524526"/>
              <a:gd name="connsiteX13" fmla="*/ 1403663 w 2051486"/>
              <a:gd name="connsiteY13" fmla="*/ 566318 h 1524526"/>
              <a:gd name="connsiteX14" fmla="*/ 1523901 w 2051486"/>
              <a:gd name="connsiteY14" fmla="*/ 98438 h 1524526"/>
              <a:gd name="connsiteX15" fmla="*/ 1097580 w 2051486"/>
              <a:gd name="connsiteY15" fmla="*/ 528297 h 1524526"/>
              <a:gd name="connsiteX16" fmla="*/ 660338 w 2051486"/>
              <a:gd name="connsiteY16" fmla="*/ 518170 h 1524526"/>
              <a:gd name="connsiteX17" fmla="*/ 302045 w 2051486"/>
              <a:gd name="connsiteY17" fmla="*/ 518282 h 1524526"/>
              <a:gd name="connsiteX18" fmla="*/ 31044 w 2051486"/>
              <a:gd name="connsiteY18" fmla="*/ 386273 h 1524526"/>
              <a:gd name="connsiteX19" fmla="*/ 36725 w 2051486"/>
              <a:gd name="connsiteY19" fmla="*/ 278013 h 1524526"/>
              <a:gd name="connsiteX20" fmla="*/ 306299 w 2051486"/>
              <a:gd name="connsiteY20" fmla="*/ 380000 h 1524526"/>
              <a:gd name="connsiteX21" fmla="*/ 488819 w 2051486"/>
              <a:gd name="connsiteY21" fmla="*/ 329621 h 1524526"/>
              <a:gd name="connsiteX22" fmla="*/ 1183862 w 2051486"/>
              <a:gd name="connsiteY22" fmla="*/ 366876 h 1524526"/>
              <a:gd name="connsiteX23" fmla="*/ 1462200 w 2051486"/>
              <a:gd name="connsiteY23" fmla="*/ 0 h 1524526"/>
              <a:gd name="connsiteX0" fmla="*/ 1686099 w 2051486"/>
              <a:gd name="connsiteY0" fmla="*/ 180493 h 1524526"/>
              <a:gd name="connsiteX1" fmla="*/ 1475608 w 2051486"/>
              <a:gd name="connsiteY1" fmla="*/ 494243 h 1524526"/>
              <a:gd name="connsiteX2" fmla="*/ 1691440 w 2051486"/>
              <a:gd name="connsiteY2" fmla="*/ 782547 h 1524526"/>
              <a:gd name="connsiteX3" fmla="*/ 2051161 w 2051486"/>
              <a:gd name="connsiteY3" fmla="*/ 1070851 h 1524526"/>
              <a:gd name="connsiteX4" fmla="*/ 1835328 w 2051486"/>
              <a:gd name="connsiteY4" fmla="*/ 1215004 h 1524526"/>
              <a:gd name="connsiteX5" fmla="*/ 1547552 w 2051486"/>
              <a:gd name="connsiteY5" fmla="*/ 1359157 h 1524526"/>
              <a:gd name="connsiteX6" fmla="*/ 1050042 w 2051486"/>
              <a:gd name="connsiteY6" fmla="*/ 1208309 h 1524526"/>
              <a:gd name="connsiteX7" fmla="*/ 604047 w 2051486"/>
              <a:gd name="connsiteY7" fmla="*/ 1515239 h 1524526"/>
              <a:gd name="connsiteX8" fmla="*/ 464420 w 2051486"/>
              <a:gd name="connsiteY8" fmla="*/ 1404361 h 1524526"/>
              <a:gd name="connsiteX9" fmla="*/ 971998 w 2051486"/>
              <a:gd name="connsiteY9" fmla="*/ 998776 h 1524526"/>
              <a:gd name="connsiteX10" fmla="*/ 1321632 w 2051486"/>
              <a:gd name="connsiteY10" fmla="*/ 1009058 h 1524526"/>
              <a:gd name="connsiteX11" fmla="*/ 1537375 w 2051486"/>
              <a:gd name="connsiteY11" fmla="*/ 895758 h 1524526"/>
              <a:gd name="connsiteX12" fmla="*/ 1475608 w 2051486"/>
              <a:gd name="connsiteY12" fmla="*/ 710471 h 1524526"/>
              <a:gd name="connsiteX13" fmla="*/ 1403663 w 2051486"/>
              <a:gd name="connsiteY13" fmla="*/ 566318 h 1524526"/>
              <a:gd name="connsiteX14" fmla="*/ 1523901 w 2051486"/>
              <a:gd name="connsiteY14" fmla="*/ 98438 h 1524526"/>
              <a:gd name="connsiteX15" fmla="*/ 1097580 w 2051486"/>
              <a:gd name="connsiteY15" fmla="*/ 528297 h 1524526"/>
              <a:gd name="connsiteX16" fmla="*/ 660338 w 2051486"/>
              <a:gd name="connsiteY16" fmla="*/ 518170 h 1524526"/>
              <a:gd name="connsiteX17" fmla="*/ 302045 w 2051486"/>
              <a:gd name="connsiteY17" fmla="*/ 518282 h 1524526"/>
              <a:gd name="connsiteX18" fmla="*/ 31044 w 2051486"/>
              <a:gd name="connsiteY18" fmla="*/ 386273 h 1524526"/>
              <a:gd name="connsiteX19" fmla="*/ 36725 w 2051486"/>
              <a:gd name="connsiteY19" fmla="*/ 278013 h 1524526"/>
              <a:gd name="connsiteX20" fmla="*/ 306299 w 2051486"/>
              <a:gd name="connsiteY20" fmla="*/ 380000 h 1524526"/>
              <a:gd name="connsiteX21" fmla="*/ 488819 w 2051486"/>
              <a:gd name="connsiteY21" fmla="*/ 329621 h 1524526"/>
              <a:gd name="connsiteX22" fmla="*/ 1183862 w 2051486"/>
              <a:gd name="connsiteY22" fmla="*/ 366876 h 1524526"/>
              <a:gd name="connsiteX23" fmla="*/ 1462200 w 2051486"/>
              <a:gd name="connsiteY23" fmla="*/ 0 h 1524526"/>
              <a:gd name="connsiteX0" fmla="*/ 1686099 w 2051454"/>
              <a:gd name="connsiteY0" fmla="*/ 180493 h 1524526"/>
              <a:gd name="connsiteX1" fmla="*/ 1475608 w 2051454"/>
              <a:gd name="connsiteY1" fmla="*/ 494243 h 1524526"/>
              <a:gd name="connsiteX2" fmla="*/ 1660646 w 2051454"/>
              <a:gd name="connsiteY2" fmla="*/ 875103 h 1524526"/>
              <a:gd name="connsiteX3" fmla="*/ 2051161 w 2051454"/>
              <a:gd name="connsiteY3" fmla="*/ 1070851 h 1524526"/>
              <a:gd name="connsiteX4" fmla="*/ 1835328 w 2051454"/>
              <a:gd name="connsiteY4" fmla="*/ 1215004 h 1524526"/>
              <a:gd name="connsiteX5" fmla="*/ 1547552 w 2051454"/>
              <a:gd name="connsiteY5" fmla="*/ 1359157 h 1524526"/>
              <a:gd name="connsiteX6" fmla="*/ 1050042 w 2051454"/>
              <a:gd name="connsiteY6" fmla="*/ 1208309 h 1524526"/>
              <a:gd name="connsiteX7" fmla="*/ 604047 w 2051454"/>
              <a:gd name="connsiteY7" fmla="*/ 1515239 h 1524526"/>
              <a:gd name="connsiteX8" fmla="*/ 464420 w 2051454"/>
              <a:gd name="connsiteY8" fmla="*/ 1404361 h 1524526"/>
              <a:gd name="connsiteX9" fmla="*/ 971998 w 2051454"/>
              <a:gd name="connsiteY9" fmla="*/ 998776 h 1524526"/>
              <a:gd name="connsiteX10" fmla="*/ 1321632 w 2051454"/>
              <a:gd name="connsiteY10" fmla="*/ 1009058 h 1524526"/>
              <a:gd name="connsiteX11" fmla="*/ 1537375 w 2051454"/>
              <a:gd name="connsiteY11" fmla="*/ 895758 h 1524526"/>
              <a:gd name="connsiteX12" fmla="*/ 1475608 w 2051454"/>
              <a:gd name="connsiteY12" fmla="*/ 710471 h 1524526"/>
              <a:gd name="connsiteX13" fmla="*/ 1403663 w 2051454"/>
              <a:gd name="connsiteY13" fmla="*/ 566318 h 1524526"/>
              <a:gd name="connsiteX14" fmla="*/ 1523901 w 2051454"/>
              <a:gd name="connsiteY14" fmla="*/ 98438 h 1524526"/>
              <a:gd name="connsiteX15" fmla="*/ 1097580 w 2051454"/>
              <a:gd name="connsiteY15" fmla="*/ 528297 h 1524526"/>
              <a:gd name="connsiteX16" fmla="*/ 660338 w 2051454"/>
              <a:gd name="connsiteY16" fmla="*/ 518170 h 1524526"/>
              <a:gd name="connsiteX17" fmla="*/ 302045 w 2051454"/>
              <a:gd name="connsiteY17" fmla="*/ 518282 h 1524526"/>
              <a:gd name="connsiteX18" fmla="*/ 31044 w 2051454"/>
              <a:gd name="connsiteY18" fmla="*/ 386273 h 1524526"/>
              <a:gd name="connsiteX19" fmla="*/ 36725 w 2051454"/>
              <a:gd name="connsiteY19" fmla="*/ 278013 h 1524526"/>
              <a:gd name="connsiteX20" fmla="*/ 306299 w 2051454"/>
              <a:gd name="connsiteY20" fmla="*/ 380000 h 1524526"/>
              <a:gd name="connsiteX21" fmla="*/ 488819 w 2051454"/>
              <a:gd name="connsiteY21" fmla="*/ 329621 h 1524526"/>
              <a:gd name="connsiteX22" fmla="*/ 1183862 w 2051454"/>
              <a:gd name="connsiteY22" fmla="*/ 366876 h 1524526"/>
              <a:gd name="connsiteX23" fmla="*/ 1462200 w 2051454"/>
              <a:gd name="connsiteY23" fmla="*/ 0 h 1524526"/>
              <a:gd name="connsiteX0" fmla="*/ 1686099 w 1837133"/>
              <a:gd name="connsiteY0" fmla="*/ 180493 h 1524526"/>
              <a:gd name="connsiteX1" fmla="*/ 1475608 w 1837133"/>
              <a:gd name="connsiteY1" fmla="*/ 494243 h 1524526"/>
              <a:gd name="connsiteX2" fmla="*/ 1660646 w 1837133"/>
              <a:gd name="connsiteY2" fmla="*/ 875103 h 1524526"/>
              <a:gd name="connsiteX3" fmla="*/ 1835328 w 1837133"/>
              <a:gd name="connsiteY3" fmla="*/ 1215004 h 1524526"/>
              <a:gd name="connsiteX4" fmla="*/ 1547552 w 1837133"/>
              <a:gd name="connsiteY4" fmla="*/ 1359157 h 1524526"/>
              <a:gd name="connsiteX5" fmla="*/ 1050042 w 1837133"/>
              <a:gd name="connsiteY5" fmla="*/ 1208309 h 1524526"/>
              <a:gd name="connsiteX6" fmla="*/ 604047 w 1837133"/>
              <a:gd name="connsiteY6" fmla="*/ 1515239 h 1524526"/>
              <a:gd name="connsiteX7" fmla="*/ 464420 w 1837133"/>
              <a:gd name="connsiteY7" fmla="*/ 1404361 h 1524526"/>
              <a:gd name="connsiteX8" fmla="*/ 971998 w 1837133"/>
              <a:gd name="connsiteY8" fmla="*/ 998776 h 1524526"/>
              <a:gd name="connsiteX9" fmla="*/ 1321632 w 1837133"/>
              <a:gd name="connsiteY9" fmla="*/ 1009058 h 1524526"/>
              <a:gd name="connsiteX10" fmla="*/ 1537375 w 1837133"/>
              <a:gd name="connsiteY10" fmla="*/ 895758 h 1524526"/>
              <a:gd name="connsiteX11" fmla="*/ 1475608 w 1837133"/>
              <a:gd name="connsiteY11" fmla="*/ 710471 h 1524526"/>
              <a:gd name="connsiteX12" fmla="*/ 1403663 w 1837133"/>
              <a:gd name="connsiteY12" fmla="*/ 566318 h 1524526"/>
              <a:gd name="connsiteX13" fmla="*/ 1523901 w 1837133"/>
              <a:gd name="connsiteY13" fmla="*/ 98438 h 1524526"/>
              <a:gd name="connsiteX14" fmla="*/ 1097580 w 1837133"/>
              <a:gd name="connsiteY14" fmla="*/ 528297 h 1524526"/>
              <a:gd name="connsiteX15" fmla="*/ 660338 w 1837133"/>
              <a:gd name="connsiteY15" fmla="*/ 518170 h 1524526"/>
              <a:gd name="connsiteX16" fmla="*/ 302045 w 1837133"/>
              <a:gd name="connsiteY16" fmla="*/ 518282 h 1524526"/>
              <a:gd name="connsiteX17" fmla="*/ 31044 w 1837133"/>
              <a:gd name="connsiteY17" fmla="*/ 386273 h 1524526"/>
              <a:gd name="connsiteX18" fmla="*/ 36725 w 1837133"/>
              <a:gd name="connsiteY18" fmla="*/ 278013 h 1524526"/>
              <a:gd name="connsiteX19" fmla="*/ 306299 w 1837133"/>
              <a:gd name="connsiteY19" fmla="*/ 380000 h 1524526"/>
              <a:gd name="connsiteX20" fmla="*/ 488819 w 1837133"/>
              <a:gd name="connsiteY20" fmla="*/ 329621 h 1524526"/>
              <a:gd name="connsiteX21" fmla="*/ 1183862 w 1837133"/>
              <a:gd name="connsiteY21" fmla="*/ 366876 h 1524526"/>
              <a:gd name="connsiteX22" fmla="*/ 1462200 w 1837133"/>
              <a:gd name="connsiteY22" fmla="*/ 0 h 1524526"/>
              <a:gd name="connsiteX0" fmla="*/ 1686099 w 1727253"/>
              <a:gd name="connsiteY0" fmla="*/ 180493 h 1524526"/>
              <a:gd name="connsiteX1" fmla="*/ 1475608 w 1727253"/>
              <a:gd name="connsiteY1" fmla="*/ 494243 h 1524526"/>
              <a:gd name="connsiteX2" fmla="*/ 1660646 w 1727253"/>
              <a:gd name="connsiteY2" fmla="*/ 875103 h 1524526"/>
              <a:gd name="connsiteX3" fmla="*/ 1722413 w 1727253"/>
              <a:gd name="connsiteY3" fmla="*/ 1297275 h 1524526"/>
              <a:gd name="connsiteX4" fmla="*/ 1547552 w 1727253"/>
              <a:gd name="connsiteY4" fmla="*/ 1359157 h 1524526"/>
              <a:gd name="connsiteX5" fmla="*/ 1050042 w 1727253"/>
              <a:gd name="connsiteY5" fmla="*/ 1208309 h 1524526"/>
              <a:gd name="connsiteX6" fmla="*/ 604047 w 1727253"/>
              <a:gd name="connsiteY6" fmla="*/ 1515239 h 1524526"/>
              <a:gd name="connsiteX7" fmla="*/ 464420 w 1727253"/>
              <a:gd name="connsiteY7" fmla="*/ 1404361 h 1524526"/>
              <a:gd name="connsiteX8" fmla="*/ 971998 w 1727253"/>
              <a:gd name="connsiteY8" fmla="*/ 998776 h 1524526"/>
              <a:gd name="connsiteX9" fmla="*/ 1321632 w 1727253"/>
              <a:gd name="connsiteY9" fmla="*/ 1009058 h 1524526"/>
              <a:gd name="connsiteX10" fmla="*/ 1537375 w 1727253"/>
              <a:gd name="connsiteY10" fmla="*/ 895758 h 1524526"/>
              <a:gd name="connsiteX11" fmla="*/ 1475608 w 1727253"/>
              <a:gd name="connsiteY11" fmla="*/ 710471 h 1524526"/>
              <a:gd name="connsiteX12" fmla="*/ 1403663 w 1727253"/>
              <a:gd name="connsiteY12" fmla="*/ 566318 h 1524526"/>
              <a:gd name="connsiteX13" fmla="*/ 1523901 w 1727253"/>
              <a:gd name="connsiteY13" fmla="*/ 98438 h 1524526"/>
              <a:gd name="connsiteX14" fmla="*/ 1097580 w 1727253"/>
              <a:gd name="connsiteY14" fmla="*/ 528297 h 1524526"/>
              <a:gd name="connsiteX15" fmla="*/ 660338 w 1727253"/>
              <a:gd name="connsiteY15" fmla="*/ 518170 h 1524526"/>
              <a:gd name="connsiteX16" fmla="*/ 302045 w 1727253"/>
              <a:gd name="connsiteY16" fmla="*/ 518282 h 1524526"/>
              <a:gd name="connsiteX17" fmla="*/ 31044 w 1727253"/>
              <a:gd name="connsiteY17" fmla="*/ 386273 h 1524526"/>
              <a:gd name="connsiteX18" fmla="*/ 36725 w 1727253"/>
              <a:gd name="connsiteY18" fmla="*/ 278013 h 1524526"/>
              <a:gd name="connsiteX19" fmla="*/ 306299 w 1727253"/>
              <a:gd name="connsiteY19" fmla="*/ 380000 h 1524526"/>
              <a:gd name="connsiteX20" fmla="*/ 488819 w 1727253"/>
              <a:gd name="connsiteY20" fmla="*/ 329621 h 1524526"/>
              <a:gd name="connsiteX21" fmla="*/ 1183862 w 1727253"/>
              <a:gd name="connsiteY21" fmla="*/ 366876 h 1524526"/>
              <a:gd name="connsiteX22" fmla="*/ 1462200 w 1727253"/>
              <a:gd name="connsiteY22" fmla="*/ 0 h 1524526"/>
              <a:gd name="connsiteX0" fmla="*/ 1686099 w 1727253"/>
              <a:gd name="connsiteY0" fmla="*/ 180493 h 1524526"/>
              <a:gd name="connsiteX1" fmla="*/ 1475608 w 1727253"/>
              <a:gd name="connsiteY1" fmla="*/ 494243 h 1524526"/>
              <a:gd name="connsiteX2" fmla="*/ 1660646 w 1727253"/>
              <a:gd name="connsiteY2" fmla="*/ 875103 h 1524526"/>
              <a:gd name="connsiteX3" fmla="*/ 1722413 w 1727253"/>
              <a:gd name="connsiteY3" fmla="*/ 1297275 h 1524526"/>
              <a:gd name="connsiteX4" fmla="*/ 1547552 w 1727253"/>
              <a:gd name="connsiteY4" fmla="*/ 1359157 h 1524526"/>
              <a:gd name="connsiteX5" fmla="*/ 1050042 w 1727253"/>
              <a:gd name="connsiteY5" fmla="*/ 1208309 h 1524526"/>
              <a:gd name="connsiteX6" fmla="*/ 604047 w 1727253"/>
              <a:gd name="connsiteY6" fmla="*/ 1515239 h 1524526"/>
              <a:gd name="connsiteX7" fmla="*/ 464420 w 1727253"/>
              <a:gd name="connsiteY7" fmla="*/ 1404361 h 1524526"/>
              <a:gd name="connsiteX8" fmla="*/ 971998 w 1727253"/>
              <a:gd name="connsiteY8" fmla="*/ 998776 h 1524526"/>
              <a:gd name="connsiteX9" fmla="*/ 1321632 w 1727253"/>
              <a:gd name="connsiteY9" fmla="*/ 1009058 h 1524526"/>
              <a:gd name="connsiteX10" fmla="*/ 1537375 w 1727253"/>
              <a:gd name="connsiteY10" fmla="*/ 895758 h 1524526"/>
              <a:gd name="connsiteX11" fmla="*/ 1475608 w 1727253"/>
              <a:gd name="connsiteY11" fmla="*/ 710471 h 1524526"/>
              <a:gd name="connsiteX12" fmla="*/ 1403663 w 1727253"/>
              <a:gd name="connsiteY12" fmla="*/ 566318 h 1524526"/>
              <a:gd name="connsiteX13" fmla="*/ 1523901 w 1727253"/>
              <a:gd name="connsiteY13" fmla="*/ 98438 h 1524526"/>
              <a:gd name="connsiteX14" fmla="*/ 1097580 w 1727253"/>
              <a:gd name="connsiteY14" fmla="*/ 528297 h 1524526"/>
              <a:gd name="connsiteX15" fmla="*/ 660338 w 1727253"/>
              <a:gd name="connsiteY15" fmla="*/ 518170 h 1524526"/>
              <a:gd name="connsiteX16" fmla="*/ 302045 w 1727253"/>
              <a:gd name="connsiteY16" fmla="*/ 518282 h 1524526"/>
              <a:gd name="connsiteX17" fmla="*/ 31044 w 1727253"/>
              <a:gd name="connsiteY17" fmla="*/ 386273 h 1524526"/>
              <a:gd name="connsiteX18" fmla="*/ 36725 w 1727253"/>
              <a:gd name="connsiteY18" fmla="*/ 278013 h 1524526"/>
              <a:gd name="connsiteX19" fmla="*/ 306299 w 1727253"/>
              <a:gd name="connsiteY19" fmla="*/ 380000 h 1524526"/>
              <a:gd name="connsiteX20" fmla="*/ 488819 w 1727253"/>
              <a:gd name="connsiteY20" fmla="*/ 329621 h 1524526"/>
              <a:gd name="connsiteX21" fmla="*/ 1183862 w 1727253"/>
              <a:gd name="connsiteY21" fmla="*/ 366876 h 1524526"/>
              <a:gd name="connsiteX22" fmla="*/ 1462200 w 1727253"/>
              <a:gd name="connsiteY22" fmla="*/ 0 h 1524526"/>
              <a:gd name="connsiteX0" fmla="*/ 1686099 w 1686099"/>
              <a:gd name="connsiteY0" fmla="*/ 180493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60823 w 1686099"/>
              <a:gd name="connsiteY3" fmla="*/ 1348695 h 1524526"/>
              <a:gd name="connsiteX4" fmla="*/ 1547552 w 1686099"/>
              <a:gd name="connsiteY4" fmla="*/ 1359157 h 1524526"/>
              <a:gd name="connsiteX5" fmla="*/ 1050042 w 1686099"/>
              <a:gd name="connsiteY5" fmla="*/ 1208309 h 1524526"/>
              <a:gd name="connsiteX6" fmla="*/ 604047 w 1686099"/>
              <a:gd name="connsiteY6" fmla="*/ 1515239 h 1524526"/>
              <a:gd name="connsiteX7" fmla="*/ 464420 w 1686099"/>
              <a:gd name="connsiteY7" fmla="*/ 1404361 h 1524526"/>
              <a:gd name="connsiteX8" fmla="*/ 971998 w 1686099"/>
              <a:gd name="connsiteY8" fmla="*/ 998776 h 1524526"/>
              <a:gd name="connsiteX9" fmla="*/ 1321632 w 1686099"/>
              <a:gd name="connsiteY9" fmla="*/ 1009058 h 1524526"/>
              <a:gd name="connsiteX10" fmla="*/ 1537375 w 1686099"/>
              <a:gd name="connsiteY10" fmla="*/ 895758 h 1524526"/>
              <a:gd name="connsiteX11" fmla="*/ 1475608 w 1686099"/>
              <a:gd name="connsiteY11" fmla="*/ 710471 h 1524526"/>
              <a:gd name="connsiteX12" fmla="*/ 1403663 w 1686099"/>
              <a:gd name="connsiteY12" fmla="*/ 566318 h 1524526"/>
              <a:gd name="connsiteX13" fmla="*/ 1523901 w 1686099"/>
              <a:gd name="connsiteY13" fmla="*/ 98438 h 1524526"/>
              <a:gd name="connsiteX14" fmla="*/ 1097580 w 1686099"/>
              <a:gd name="connsiteY14" fmla="*/ 528297 h 1524526"/>
              <a:gd name="connsiteX15" fmla="*/ 660338 w 1686099"/>
              <a:gd name="connsiteY15" fmla="*/ 518170 h 1524526"/>
              <a:gd name="connsiteX16" fmla="*/ 302045 w 1686099"/>
              <a:gd name="connsiteY16" fmla="*/ 518282 h 1524526"/>
              <a:gd name="connsiteX17" fmla="*/ 31044 w 1686099"/>
              <a:gd name="connsiteY17" fmla="*/ 386273 h 1524526"/>
              <a:gd name="connsiteX18" fmla="*/ 36725 w 1686099"/>
              <a:gd name="connsiteY18" fmla="*/ 278013 h 1524526"/>
              <a:gd name="connsiteX19" fmla="*/ 306299 w 1686099"/>
              <a:gd name="connsiteY19" fmla="*/ 380000 h 1524526"/>
              <a:gd name="connsiteX20" fmla="*/ 488819 w 1686099"/>
              <a:gd name="connsiteY20" fmla="*/ 329621 h 1524526"/>
              <a:gd name="connsiteX21" fmla="*/ 1183862 w 1686099"/>
              <a:gd name="connsiteY21" fmla="*/ 366876 h 1524526"/>
              <a:gd name="connsiteX22" fmla="*/ 1462200 w 1686099"/>
              <a:gd name="connsiteY22" fmla="*/ 0 h 1524526"/>
              <a:gd name="connsiteX0" fmla="*/ 1686099 w 1686099"/>
              <a:gd name="connsiteY0" fmla="*/ 180493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60823 w 1686099"/>
              <a:gd name="connsiteY3" fmla="*/ 1348695 h 1524526"/>
              <a:gd name="connsiteX4" fmla="*/ 1050042 w 1686099"/>
              <a:gd name="connsiteY4" fmla="*/ 1208309 h 1524526"/>
              <a:gd name="connsiteX5" fmla="*/ 604047 w 1686099"/>
              <a:gd name="connsiteY5" fmla="*/ 1515239 h 1524526"/>
              <a:gd name="connsiteX6" fmla="*/ 464420 w 1686099"/>
              <a:gd name="connsiteY6" fmla="*/ 1404361 h 1524526"/>
              <a:gd name="connsiteX7" fmla="*/ 971998 w 1686099"/>
              <a:gd name="connsiteY7" fmla="*/ 998776 h 1524526"/>
              <a:gd name="connsiteX8" fmla="*/ 1321632 w 1686099"/>
              <a:gd name="connsiteY8" fmla="*/ 1009058 h 1524526"/>
              <a:gd name="connsiteX9" fmla="*/ 1537375 w 1686099"/>
              <a:gd name="connsiteY9" fmla="*/ 895758 h 1524526"/>
              <a:gd name="connsiteX10" fmla="*/ 1475608 w 1686099"/>
              <a:gd name="connsiteY10" fmla="*/ 710471 h 1524526"/>
              <a:gd name="connsiteX11" fmla="*/ 1403663 w 1686099"/>
              <a:gd name="connsiteY11" fmla="*/ 566318 h 1524526"/>
              <a:gd name="connsiteX12" fmla="*/ 1523901 w 1686099"/>
              <a:gd name="connsiteY12" fmla="*/ 98438 h 1524526"/>
              <a:gd name="connsiteX13" fmla="*/ 1097580 w 1686099"/>
              <a:gd name="connsiteY13" fmla="*/ 528297 h 1524526"/>
              <a:gd name="connsiteX14" fmla="*/ 660338 w 1686099"/>
              <a:gd name="connsiteY14" fmla="*/ 518170 h 1524526"/>
              <a:gd name="connsiteX15" fmla="*/ 302045 w 1686099"/>
              <a:gd name="connsiteY15" fmla="*/ 518282 h 1524526"/>
              <a:gd name="connsiteX16" fmla="*/ 31044 w 1686099"/>
              <a:gd name="connsiteY16" fmla="*/ 386273 h 1524526"/>
              <a:gd name="connsiteX17" fmla="*/ 36725 w 1686099"/>
              <a:gd name="connsiteY17" fmla="*/ 278013 h 1524526"/>
              <a:gd name="connsiteX18" fmla="*/ 306299 w 1686099"/>
              <a:gd name="connsiteY18" fmla="*/ 380000 h 1524526"/>
              <a:gd name="connsiteX19" fmla="*/ 488819 w 1686099"/>
              <a:gd name="connsiteY19" fmla="*/ 329621 h 1524526"/>
              <a:gd name="connsiteX20" fmla="*/ 1183862 w 1686099"/>
              <a:gd name="connsiteY20" fmla="*/ 366876 h 1524526"/>
              <a:gd name="connsiteX21" fmla="*/ 1462200 w 1686099"/>
              <a:gd name="connsiteY21" fmla="*/ 0 h 1524526"/>
              <a:gd name="connsiteX0" fmla="*/ 1686099 w 1686099"/>
              <a:gd name="connsiteY0" fmla="*/ 180493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30029 w 1686099"/>
              <a:gd name="connsiteY3" fmla="*/ 1348695 h 1524526"/>
              <a:gd name="connsiteX4" fmla="*/ 1050042 w 1686099"/>
              <a:gd name="connsiteY4" fmla="*/ 1208309 h 1524526"/>
              <a:gd name="connsiteX5" fmla="*/ 604047 w 1686099"/>
              <a:gd name="connsiteY5" fmla="*/ 1515239 h 1524526"/>
              <a:gd name="connsiteX6" fmla="*/ 464420 w 1686099"/>
              <a:gd name="connsiteY6" fmla="*/ 1404361 h 1524526"/>
              <a:gd name="connsiteX7" fmla="*/ 971998 w 1686099"/>
              <a:gd name="connsiteY7" fmla="*/ 998776 h 1524526"/>
              <a:gd name="connsiteX8" fmla="*/ 1321632 w 1686099"/>
              <a:gd name="connsiteY8" fmla="*/ 1009058 h 1524526"/>
              <a:gd name="connsiteX9" fmla="*/ 1537375 w 1686099"/>
              <a:gd name="connsiteY9" fmla="*/ 895758 h 1524526"/>
              <a:gd name="connsiteX10" fmla="*/ 1475608 w 1686099"/>
              <a:gd name="connsiteY10" fmla="*/ 710471 h 1524526"/>
              <a:gd name="connsiteX11" fmla="*/ 1403663 w 1686099"/>
              <a:gd name="connsiteY11" fmla="*/ 566318 h 1524526"/>
              <a:gd name="connsiteX12" fmla="*/ 1523901 w 1686099"/>
              <a:gd name="connsiteY12" fmla="*/ 98438 h 1524526"/>
              <a:gd name="connsiteX13" fmla="*/ 1097580 w 1686099"/>
              <a:gd name="connsiteY13" fmla="*/ 528297 h 1524526"/>
              <a:gd name="connsiteX14" fmla="*/ 660338 w 1686099"/>
              <a:gd name="connsiteY14" fmla="*/ 518170 h 1524526"/>
              <a:gd name="connsiteX15" fmla="*/ 302045 w 1686099"/>
              <a:gd name="connsiteY15" fmla="*/ 518282 h 1524526"/>
              <a:gd name="connsiteX16" fmla="*/ 31044 w 1686099"/>
              <a:gd name="connsiteY16" fmla="*/ 386273 h 1524526"/>
              <a:gd name="connsiteX17" fmla="*/ 36725 w 1686099"/>
              <a:gd name="connsiteY17" fmla="*/ 278013 h 1524526"/>
              <a:gd name="connsiteX18" fmla="*/ 306299 w 1686099"/>
              <a:gd name="connsiteY18" fmla="*/ 380000 h 1524526"/>
              <a:gd name="connsiteX19" fmla="*/ 488819 w 1686099"/>
              <a:gd name="connsiteY19" fmla="*/ 329621 h 1524526"/>
              <a:gd name="connsiteX20" fmla="*/ 1183862 w 1686099"/>
              <a:gd name="connsiteY20" fmla="*/ 366876 h 1524526"/>
              <a:gd name="connsiteX21" fmla="*/ 1462200 w 1686099"/>
              <a:gd name="connsiteY21" fmla="*/ 0 h 1524526"/>
              <a:gd name="connsiteX0" fmla="*/ 1686099 w 1686099"/>
              <a:gd name="connsiteY0" fmla="*/ 180493 h 1524526"/>
              <a:gd name="connsiteX1" fmla="*/ 1475608 w 1686099"/>
              <a:gd name="connsiteY1" fmla="*/ 494243 h 1524526"/>
              <a:gd name="connsiteX2" fmla="*/ 1660646 w 1686099"/>
              <a:gd name="connsiteY2" fmla="*/ 875103 h 1524526"/>
              <a:gd name="connsiteX3" fmla="*/ 1630029 w 1686099"/>
              <a:gd name="connsiteY3" fmla="*/ 1348695 h 1524526"/>
              <a:gd name="connsiteX4" fmla="*/ 1050042 w 1686099"/>
              <a:gd name="connsiteY4" fmla="*/ 1208309 h 1524526"/>
              <a:gd name="connsiteX5" fmla="*/ 604047 w 1686099"/>
              <a:gd name="connsiteY5" fmla="*/ 1515239 h 1524526"/>
              <a:gd name="connsiteX6" fmla="*/ 464420 w 1686099"/>
              <a:gd name="connsiteY6" fmla="*/ 1404361 h 1524526"/>
              <a:gd name="connsiteX7" fmla="*/ 971998 w 1686099"/>
              <a:gd name="connsiteY7" fmla="*/ 998776 h 1524526"/>
              <a:gd name="connsiteX8" fmla="*/ 1321632 w 1686099"/>
              <a:gd name="connsiteY8" fmla="*/ 1009058 h 1524526"/>
              <a:gd name="connsiteX9" fmla="*/ 1537375 w 1686099"/>
              <a:gd name="connsiteY9" fmla="*/ 895758 h 1524526"/>
              <a:gd name="connsiteX10" fmla="*/ 1475608 w 1686099"/>
              <a:gd name="connsiteY10" fmla="*/ 710471 h 1524526"/>
              <a:gd name="connsiteX11" fmla="*/ 1403663 w 1686099"/>
              <a:gd name="connsiteY11" fmla="*/ 566318 h 1524526"/>
              <a:gd name="connsiteX12" fmla="*/ 1523901 w 1686099"/>
              <a:gd name="connsiteY12" fmla="*/ 98438 h 1524526"/>
              <a:gd name="connsiteX13" fmla="*/ 1097580 w 1686099"/>
              <a:gd name="connsiteY13" fmla="*/ 528297 h 1524526"/>
              <a:gd name="connsiteX14" fmla="*/ 660338 w 1686099"/>
              <a:gd name="connsiteY14" fmla="*/ 518170 h 1524526"/>
              <a:gd name="connsiteX15" fmla="*/ 302045 w 1686099"/>
              <a:gd name="connsiteY15" fmla="*/ 518282 h 1524526"/>
              <a:gd name="connsiteX16" fmla="*/ 31044 w 1686099"/>
              <a:gd name="connsiteY16" fmla="*/ 386273 h 1524526"/>
              <a:gd name="connsiteX17" fmla="*/ 36725 w 1686099"/>
              <a:gd name="connsiteY17" fmla="*/ 278013 h 1524526"/>
              <a:gd name="connsiteX18" fmla="*/ 306299 w 1686099"/>
              <a:gd name="connsiteY18" fmla="*/ 380000 h 1524526"/>
              <a:gd name="connsiteX19" fmla="*/ 488819 w 1686099"/>
              <a:gd name="connsiteY19" fmla="*/ 329621 h 1524526"/>
              <a:gd name="connsiteX20" fmla="*/ 1183862 w 1686099"/>
              <a:gd name="connsiteY20" fmla="*/ 366876 h 1524526"/>
              <a:gd name="connsiteX21" fmla="*/ 1462200 w 1686099"/>
              <a:gd name="connsiteY21" fmla="*/ 0 h 152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86099" h="1524526">
                <a:moveTo>
                  <a:pt x="1686099" y="180493"/>
                </a:moveTo>
                <a:cubicBezTo>
                  <a:pt x="1600411" y="343073"/>
                  <a:pt x="1479850" y="378475"/>
                  <a:pt x="1475608" y="494243"/>
                </a:cubicBezTo>
                <a:cubicBezTo>
                  <a:pt x="1471366" y="610011"/>
                  <a:pt x="1634909" y="732694"/>
                  <a:pt x="1660646" y="875103"/>
                </a:cubicBezTo>
                <a:cubicBezTo>
                  <a:pt x="1686383" y="1017512"/>
                  <a:pt x="1648878" y="1268019"/>
                  <a:pt x="1630029" y="1348695"/>
                </a:cubicBezTo>
                <a:cubicBezTo>
                  <a:pt x="1446142" y="1507068"/>
                  <a:pt x="1226171" y="1180552"/>
                  <a:pt x="1050042" y="1208309"/>
                </a:cubicBezTo>
                <a:cubicBezTo>
                  <a:pt x="873913" y="1236066"/>
                  <a:pt x="701651" y="1482564"/>
                  <a:pt x="604047" y="1515239"/>
                </a:cubicBezTo>
                <a:cubicBezTo>
                  <a:pt x="506443" y="1547914"/>
                  <a:pt x="403095" y="1490438"/>
                  <a:pt x="464420" y="1404361"/>
                </a:cubicBezTo>
                <a:cubicBezTo>
                  <a:pt x="644280" y="1296247"/>
                  <a:pt x="781850" y="1162616"/>
                  <a:pt x="971998" y="998776"/>
                </a:cubicBezTo>
                <a:cubicBezTo>
                  <a:pt x="1202894" y="963495"/>
                  <a:pt x="1246878" y="1046450"/>
                  <a:pt x="1321632" y="1009058"/>
                </a:cubicBezTo>
                <a:cubicBezTo>
                  <a:pt x="1479648" y="984731"/>
                  <a:pt x="1504016" y="1010140"/>
                  <a:pt x="1537375" y="895758"/>
                </a:cubicBezTo>
                <a:cubicBezTo>
                  <a:pt x="1532025" y="751072"/>
                  <a:pt x="1523571" y="758522"/>
                  <a:pt x="1475608" y="710471"/>
                </a:cubicBezTo>
                <a:cubicBezTo>
                  <a:pt x="1451626" y="662420"/>
                  <a:pt x="1430563" y="628203"/>
                  <a:pt x="1403663" y="566318"/>
                </a:cubicBezTo>
                <a:cubicBezTo>
                  <a:pt x="1301697" y="452555"/>
                  <a:pt x="1629912" y="190073"/>
                  <a:pt x="1523901" y="98438"/>
                </a:cubicBezTo>
                <a:cubicBezTo>
                  <a:pt x="1459836" y="71762"/>
                  <a:pt x="1241507" y="458342"/>
                  <a:pt x="1097580" y="528297"/>
                </a:cubicBezTo>
                <a:cubicBezTo>
                  <a:pt x="953653" y="598252"/>
                  <a:pt x="792927" y="519839"/>
                  <a:pt x="660338" y="518170"/>
                </a:cubicBezTo>
                <a:cubicBezTo>
                  <a:pt x="527749" y="516501"/>
                  <a:pt x="406927" y="540265"/>
                  <a:pt x="302045" y="518282"/>
                </a:cubicBezTo>
                <a:cubicBezTo>
                  <a:pt x="197163" y="496299"/>
                  <a:pt x="75264" y="426318"/>
                  <a:pt x="31044" y="386273"/>
                </a:cubicBezTo>
                <a:cubicBezTo>
                  <a:pt x="-13176" y="346228"/>
                  <a:pt x="-9151" y="279058"/>
                  <a:pt x="36725" y="278013"/>
                </a:cubicBezTo>
                <a:cubicBezTo>
                  <a:pt x="82601" y="276968"/>
                  <a:pt x="230950" y="371399"/>
                  <a:pt x="306299" y="380000"/>
                </a:cubicBezTo>
                <a:cubicBezTo>
                  <a:pt x="381648" y="388601"/>
                  <a:pt x="363283" y="369127"/>
                  <a:pt x="488819" y="329621"/>
                </a:cubicBezTo>
                <a:cubicBezTo>
                  <a:pt x="583558" y="173693"/>
                  <a:pt x="1087936" y="414927"/>
                  <a:pt x="1183862" y="366876"/>
                </a:cubicBezTo>
                <a:cubicBezTo>
                  <a:pt x="1315051" y="335286"/>
                  <a:pt x="1331011" y="31590"/>
                  <a:pt x="1462200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6" name="Frihåndsform 15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Frihåndsform 16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>
            <a:grpSpLocks/>
          </p:cNvGrpSpPr>
          <p:nvPr/>
        </p:nvGrpSpPr>
        <p:grpSpPr bwMode="auto">
          <a:xfrm>
            <a:off x="827088" y="1052513"/>
            <a:ext cx="6481762" cy="5472112"/>
            <a:chOff x="827584" y="260648"/>
            <a:chExt cx="6629640" cy="5510129"/>
          </a:xfrm>
        </p:grpSpPr>
        <p:pic>
          <p:nvPicPr>
            <p:cNvPr id="718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7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3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TekstSylinder 8"/>
          <p:cNvSpPr txBox="1">
            <a:spLocks noChangeArrowheads="1"/>
          </p:cNvSpPr>
          <p:nvPr/>
        </p:nvSpPr>
        <p:spPr bwMode="auto">
          <a:xfrm>
            <a:off x="3203848" y="223095"/>
            <a:ext cx="18598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4400" dirty="0">
                <a:latin typeface="Calibri" pitchFamily="34" charset="0"/>
              </a:rPr>
              <a:t>2,5 km </a:t>
            </a:r>
          </a:p>
        </p:txBody>
      </p:sp>
      <p:sp>
        <p:nvSpPr>
          <p:cNvPr id="18" name="Frihåndsform 17"/>
          <p:cNvSpPr/>
          <p:nvPr/>
        </p:nvSpPr>
        <p:spPr>
          <a:xfrm>
            <a:off x="6571478" y="1653132"/>
            <a:ext cx="568512" cy="1740289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8477 w 569889"/>
              <a:gd name="connsiteY0" fmla="*/ 0 h 1836058"/>
              <a:gd name="connsiteX1" fmla="*/ 357748 w 569889"/>
              <a:gd name="connsiteY1" fmla="*/ 615821 h 1836058"/>
              <a:gd name="connsiteX2" fmla="*/ 489422 w 569889"/>
              <a:gd name="connsiteY2" fmla="*/ 893799 h 1836058"/>
              <a:gd name="connsiteX3" fmla="*/ 569889 w 569889"/>
              <a:gd name="connsiteY3" fmla="*/ 1113255 h 1836058"/>
              <a:gd name="connsiteX4" fmla="*/ 416270 w 569889"/>
              <a:gd name="connsiteY4" fmla="*/ 1479015 h 1836058"/>
              <a:gd name="connsiteX5" fmla="*/ 6619 w 569889"/>
              <a:gd name="connsiteY5" fmla="*/ 1749677 h 1836058"/>
              <a:gd name="connsiteX6" fmla="*/ 354 w 569889"/>
              <a:gd name="connsiteY6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415916 w 569535"/>
              <a:gd name="connsiteY4" fmla="*/ 1479015 h 1836058"/>
              <a:gd name="connsiteX5" fmla="*/ 0 w 569535"/>
              <a:gd name="connsiteY5" fmla="*/ 1836058 h 1836058"/>
              <a:gd name="connsiteX0" fmla="*/ 18123 w 569535"/>
              <a:gd name="connsiteY0" fmla="*/ 0 h 1836058"/>
              <a:gd name="connsiteX1" fmla="*/ 357394 w 569535"/>
              <a:gd name="connsiteY1" fmla="*/ 615821 h 1836058"/>
              <a:gd name="connsiteX2" fmla="*/ 489068 w 569535"/>
              <a:gd name="connsiteY2" fmla="*/ 893799 h 1836058"/>
              <a:gd name="connsiteX3" fmla="*/ 569535 w 569535"/>
              <a:gd name="connsiteY3" fmla="*/ 1113255 h 1836058"/>
              <a:gd name="connsiteX4" fmla="*/ 0 w 569535"/>
              <a:gd name="connsiteY4" fmla="*/ 1836058 h 1836058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  <a:gd name="connsiteX0" fmla="*/ 79192 w 569535"/>
              <a:gd name="connsiteY0" fmla="*/ 0 h 1740265"/>
              <a:gd name="connsiteX1" fmla="*/ 357394 w 569535"/>
              <a:gd name="connsiteY1" fmla="*/ 520028 h 1740265"/>
              <a:gd name="connsiteX2" fmla="*/ 489068 w 569535"/>
              <a:gd name="connsiteY2" fmla="*/ 798006 h 1740265"/>
              <a:gd name="connsiteX3" fmla="*/ 569535 w 569535"/>
              <a:gd name="connsiteY3" fmla="*/ 1017462 h 1740265"/>
              <a:gd name="connsiteX4" fmla="*/ 0 w 569535"/>
              <a:gd name="connsiteY4" fmla="*/ 1740265 h 174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35" h="1740265">
                <a:moveTo>
                  <a:pt x="79192" y="0"/>
                </a:moveTo>
                <a:lnTo>
                  <a:pt x="357394" y="520028"/>
                </a:lnTo>
                <a:lnTo>
                  <a:pt x="489068" y="798006"/>
                </a:lnTo>
                <a:lnTo>
                  <a:pt x="569535" y="1017462"/>
                </a:lnTo>
                <a:cubicBezTo>
                  <a:pt x="554174" y="1223562"/>
                  <a:pt x="189845" y="1499331"/>
                  <a:pt x="0" y="174026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" name="Frihåndsform 18"/>
          <p:cNvSpPr/>
          <p:nvPr/>
        </p:nvSpPr>
        <p:spPr>
          <a:xfrm>
            <a:off x="6280464" y="1629340"/>
            <a:ext cx="675034" cy="1682100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9 w 680314"/>
              <a:gd name="connsiteY4" fmla="*/ 935663 h 1713104"/>
              <a:gd name="connsiteX5" fmla="*/ 680314 w 680314"/>
              <a:gd name="connsiteY5" fmla="*/ 1149834 h 1713104"/>
              <a:gd name="connsiteX6" fmla="*/ 621792 w 680314"/>
              <a:gd name="connsiteY6" fmla="*/ 1259562 h 1713104"/>
              <a:gd name="connsiteX7" fmla="*/ 343814 w 680314"/>
              <a:gd name="connsiteY7" fmla="*/ 1566800 h 1713104"/>
              <a:gd name="connsiteX8" fmla="*/ 80467 w 680314"/>
              <a:gd name="connsiteY8" fmla="*/ 1676528 h 1713104"/>
              <a:gd name="connsiteX9" fmla="*/ 0 w 680314"/>
              <a:gd name="connsiteY9" fmla="*/ 1713104 h 1713104"/>
              <a:gd name="connsiteX10" fmla="*/ 0 w 680314"/>
              <a:gd name="connsiteY10" fmla="*/ 1713104 h 1713104"/>
              <a:gd name="connsiteX0" fmla="*/ 117704 w 714570"/>
              <a:gd name="connsiteY0" fmla="*/ 0 h 1713104"/>
              <a:gd name="connsiteX1" fmla="*/ 261720 w 714570"/>
              <a:gd name="connsiteY1" fmla="*/ 72009 h 1713104"/>
              <a:gd name="connsiteX2" fmla="*/ 409651 w 714570"/>
              <a:gd name="connsiteY2" fmla="*/ 286640 h 1713104"/>
              <a:gd name="connsiteX3" fmla="*/ 621769 w 714570"/>
              <a:gd name="connsiteY3" fmla="*/ 719615 h 1713104"/>
              <a:gd name="connsiteX4" fmla="*/ 692806 w 714570"/>
              <a:gd name="connsiteY4" fmla="*/ 935663 h 1713104"/>
              <a:gd name="connsiteX5" fmla="*/ 680314 w 714570"/>
              <a:gd name="connsiteY5" fmla="*/ 1149834 h 1713104"/>
              <a:gd name="connsiteX6" fmla="*/ 621792 w 714570"/>
              <a:gd name="connsiteY6" fmla="*/ 1259562 h 1713104"/>
              <a:gd name="connsiteX7" fmla="*/ 343814 w 714570"/>
              <a:gd name="connsiteY7" fmla="*/ 1566800 h 1713104"/>
              <a:gd name="connsiteX8" fmla="*/ 80467 w 714570"/>
              <a:gd name="connsiteY8" fmla="*/ 1676528 h 1713104"/>
              <a:gd name="connsiteX9" fmla="*/ 0 w 714570"/>
              <a:gd name="connsiteY9" fmla="*/ 1713104 h 1713104"/>
              <a:gd name="connsiteX10" fmla="*/ 0 w 714570"/>
              <a:gd name="connsiteY10" fmla="*/ 1713104 h 1713104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80467 w 700043"/>
              <a:gd name="connsiteY7" fmla="*/ 1604519 h 1641095"/>
              <a:gd name="connsiteX8" fmla="*/ 0 w 700043"/>
              <a:gd name="connsiteY8" fmla="*/ 1641095 h 1641095"/>
              <a:gd name="connsiteX9" fmla="*/ 0 w 700043"/>
              <a:gd name="connsiteY9" fmla="*/ 1641095 h 1641095"/>
              <a:gd name="connsiteX0" fmla="*/ 261720 w 700043"/>
              <a:gd name="connsiteY0" fmla="*/ 0 h 1682289"/>
              <a:gd name="connsiteX1" fmla="*/ 409651 w 700043"/>
              <a:gd name="connsiteY1" fmla="*/ 214631 h 1682289"/>
              <a:gd name="connsiteX2" fmla="*/ 621769 w 700043"/>
              <a:gd name="connsiteY2" fmla="*/ 647606 h 1682289"/>
              <a:gd name="connsiteX3" fmla="*/ 692806 w 700043"/>
              <a:gd name="connsiteY3" fmla="*/ 863654 h 1682289"/>
              <a:gd name="connsiteX4" fmla="*/ 680314 w 700043"/>
              <a:gd name="connsiteY4" fmla="*/ 1077825 h 1682289"/>
              <a:gd name="connsiteX5" fmla="*/ 621792 w 700043"/>
              <a:gd name="connsiteY5" fmla="*/ 1187553 h 1682289"/>
              <a:gd name="connsiteX6" fmla="*/ 343814 w 700043"/>
              <a:gd name="connsiteY6" fmla="*/ 1494791 h 1682289"/>
              <a:gd name="connsiteX7" fmla="*/ 80467 w 700043"/>
              <a:gd name="connsiteY7" fmla="*/ 1604519 h 1682289"/>
              <a:gd name="connsiteX8" fmla="*/ 0 w 700043"/>
              <a:gd name="connsiteY8" fmla="*/ 1641095 h 1682289"/>
              <a:gd name="connsiteX9" fmla="*/ 16483 w 700043"/>
              <a:gd name="connsiteY9" fmla="*/ 1682289 h 1682289"/>
              <a:gd name="connsiteX0" fmla="*/ 261720 w 700043"/>
              <a:gd name="connsiteY0" fmla="*/ 0 h 1682289"/>
              <a:gd name="connsiteX1" fmla="*/ 409651 w 700043"/>
              <a:gd name="connsiteY1" fmla="*/ 214631 h 1682289"/>
              <a:gd name="connsiteX2" fmla="*/ 621769 w 700043"/>
              <a:gd name="connsiteY2" fmla="*/ 647606 h 1682289"/>
              <a:gd name="connsiteX3" fmla="*/ 692806 w 700043"/>
              <a:gd name="connsiteY3" fmla="*/ 863654 h 1682289"/>
              <a:gd name="connsiteX4" fmla="*/ 680314 w 700043"/>
              <a:gd name="connsiteY4" fmla="*/ 1077825 h 1682289"/>
              <a:gd name="connsiteX5" fmla="*/ 621792 w 700043"/>
              <a:gd name="connsiteY5" fmla="*/ 1187553 h 1682289"/>
              <a:gd name="connsiteX6" fmla="*/ 343814 w 700043"/>
              <a:gd name="connsiteY6" fmla="*/ 1494791 h 1682289"/>
              <a:gd name="connsiteX7" fmla="*/ 105191 w 700043"/>
              <a:gd name="connsiteY7" fmla="*/ 1629236 h 1682289"/>
              <a:gd name="connsiteX8" fmla="*/ 0 w 700043"/>
              <a:gd name="connsiteY8" fmla="*/ 1641095 h 1682289"/>
              <a:gd name="connsiteX9" fmla="*/ 16483 w 700043"/>
              <a:gd name="connsiteY9" fmla="*/ 1682289 h 1682289"/>
              <a:gd name="connsiteX0" fmla="*/ 261720 w 700043"/>
              <a:gd name="connsiteY0" fmla="*/ 0 h 1641095"/>
              <a:gd name="connsiteX1" fmla="*/ 409651 w 700043"/>
              <a:gd name="connsiteY1" fmla="*/ 214631 h 1641095"/>
              <a:gd name="connsiteX2" fmla="*/ 621769 w 700043"/>
              <a:gd name="connsiteY2" fmla="*/ 647606 h 1641095"/>
              <a:gd name="connsiteX3" fmla="*/ 692806 w 700043"/>
              <a:gd name="connsiteY3" fmla="*/ 863654 h 1641095"/>
              <a:gd name="connsiteX4" fmla="*/ 680314 w 700043"/>
              <a:gd name="connsiteY4" fmla="*/ 1077825 h 1641095"/>
              <a:gd name="connsiteX5" fmla="*/ 621792 w 700043"/>
              <a:gd name="connsiteY5" fmla="*/ 1187553 h 1641095"/>
              <a:gd name="connsiteX6" fmla="*/ 343814 w 700043"/>
              <a:gd name="connsiteY6" fmla="*/ 1494791 h 1641095"/>
              <a:gd name="connsiteX7" fmla="*/ 105191 w 700043"/>
              <a:gd name="connsiteY7" fmla="*/ 1629236 h 1641095"/>
              <a:gd name="connsiteX8" fmla="*/ 0 w 700043"/>
              <a:gd name="connsiteY8" fmla="*/ 1641095 h 1641095"/>
              <a:gd name="connsiteX0" fmla="*/ 236996 w 675319"/>
              <a:gd name="connsiteY0" fmla="*/ 0 h 1682289"/>
              <a:gd name="connsiteX1" fmla="*/ 384927 w 675319"/>
              <a:gd name="connsiteY1" fmla="*/ 214631 h 1682289"/>
              <a:gd name="connsiteX2" fmla="*/ 597045 w 675319"/>
              <a:gd name="connsiteY2" fmla="*/ 647606 h 1682289"/>
              <a:gd name="connsiteX3" fmla="*/ 668082 w 675319"/>
              <a:gd name="connsiteY3" fmla="*/ 863654 h 1682289"/>
              <a:gd name="connsiteX4" fmla="*/ 655590 w 675319"/>
              <a:gd name="connsiteY4" fmla="*/ 1077825 h 1682289"/>
              <a:gd name="connsiteX5" fmla="*/ 597068 w 675319"/>
              <a:gd name="connsiteY5" fmla="*/ 1187553 h 1682289"/>
              <a:gd name="connsiteX6" fmla="*/ 319090 w 675319"/>
              <a:gd name="connsiteY6" fmla="*/ 1494791 h 1682289"/>
              <a:gd name="connsiteX7" fmla="*/ 80467 w 675319"/>
              <a:gd name="connsiteY7" fmla="*/ 1629236 h 1682289"/>
              <a:gd name="connsiteX8" fmla="*/ 0 w 675319"/>
              <a:gd name="connsiteY8" fmla="*/ 1682289 h 168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19" h="1682289">
                <a:moveTo>
                  <a:pt x="236996" y="0"/>
                </a:moveTo>
                <a:lnTo>
                  <a:pt x="384927" y="214631"/>
                </a:lnTo>
                <a:lnTo>
                  <a:pt x="597045" y="647606"/>
                </a:lnTo>
                <a:cubicBezTo>
                  <a:pt x="632398" y="755776"/>
                  <a:pt x="658325" y="791951"/>
                  <a:pt x="668082" y="863654"/>
                </a:cubicBezTo>
                <a:cubicBezTo>
                  <a:pt x="689846" y="923354"/>
                  <a:pt x="655586" y="1023842"/>
                  <a:pt x="655590" y="1077825"/>
                </a:cubicBezTo>
                <a:lnTo>
                  <a:pt x="597068" y="1187553"/>
                </a:lnTo>
                <a:lnTo>
                  <a:pt x="319090" y="1494791"/>
                </a:lnTo>
                <a:lnTo>
                  <a:pt x="80467" y="1629236"/>
                </a:lnTo>
                <a:lnTo>
                  <a:pt x="0" y="168228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20" name="Rett linje 19"/>
          <p:cNvCxnSpPr/>
          <p:nvPr/>
        </p:nvCxnSpPr>
        <p:spPr>
          <a:xfrm flipH="1" flipV="1">
            <a:off x="6465257" y="3446022"/>
            <a:ext cx="136524" cy="87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9"/>
          <p:cNvSpPr txBox="1">
            <a:spLocks noChangeArrowheads="1"/>
          </p:cNvSpPr>
          <p:nvPr/>
        </p:nvSpPr>
        <p:spPr bwMode="auto">
          <a:xfrm>
            <a:off x="6744284" y="3210595"/>
            <a:ext cx="623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22" name="Rett linje 21"/>
          <p:cNvCxnSpPr/>
          <p:nvPr/>
        </p:nvCxnSpPr>
        <p:spPr>
          <a:xfrm>
            <a:off x="6533519" y="3354692"/>
            <a:ext cx="117326" cy="64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12"/>
          <p:cNvSpPr txBox="1">
            <a:spLocks noChangeArrowheads="1"/>
          </p:cNvSpPr>
          <p:nvPr/>
        </p:nvSpPr>
        <p:spPr bwMode="auto">
          <a:xfrm>
            <a:off x="6438888" y="3517400"/>
            <a:ext cx="766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24" name="Pil høyre 23"/>
          <p:cNvSpPr/>
          <p:nvPr/>
        </p:nvSpPr>
        <p:spPr>
          <a:xfrm rot="8827298">
            <a:off x="6206539" y="1544638"/>
            <a:ext cx="469900" cy="850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5" name="TekstSylinder 15"/>
          <p:cNvSpPr txBox="1">
            <a:spLocks noChangeArrowheads="1"/>
          </p:cNvSpPr>
          <p:nvPr/>
        </p:nvSpPr>
        <p:spPr bwMode="auto">
          <a:xfrm>
            <a:off x="5293726" y="2124075"/>
            <a:ext cx="1014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>
                <a:latin typeface="Calibri" pitchFamily="34" charset="0"/>
              </a:rPr>
              <a:t>SKYTING</a:t>
            </a:r>
          </a:p>
        </p:txBody>
      </p:sp>
      <p:sp>
        <p:nvSpPr>
          <p:cNvPr id="26" name="Frihåndsform 25"/>
          <p:cNvSpPr/>
          <p:nvPr/>
        </p:nvSpPr>
        <p:spPr>
          <a:xfrm>
            <a:off x="6525626" y="1627188"/>
            <a:ext cx="117475" cy="22225"/>
          </a:xfrm>
          <a:custGeom>
            <a:avLst/>
            <a:gdLst>
              <a:gd name="connsiteX0" fmla="*/ 0 w 117806"/>
              <a:gd name="connsiteY0" fmla="*/ 22439 h 22439"/>
              <a:gd name="connsiteX1" fmla="*/ 44878 w 117806"/>
              <a:gd name="connsiteY1" fmla="*/ 0 h 22439"/>
              <a:gd name="connsiteX2" fmla="*/ 67318 w 117806"/>
              <a:gd name="connsiteY2" fmla="*/ 0 h 22439"/>
              <a:gd name="connsiteX3" fmla="*/ 112196 w 117806"/>
              <a:gd name="connsiteY3" fmla="*/ 22439 h 22439"/>
              <a:gd name="connsiteX4" fmla="*/ 117806 w 117806"/>
              <a:gd name="connsiteY4" fmla="*/ 22439 h 2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06" h="22439">
                <a:moveTo>
                  <a:pt x="0" y="22439"/>
                </a:moveTo>
                <a:lnTo>
                  <a:pt x="44878" y="0"/>
                </a:lnTo>
                <a:lnTo>
                  <a:pt x="67318" y="0"/>
                </a:lnTo>
                <a:lnTo>
                  <a:pt x="112196" y="22439"/>
                </a:lnTo>
                <a:lnTo>
                  <a:pt x="117806" y="22439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7" name="Frihåndsform 26"/>
          <p:cNvSpPr/>
          <p:nvPr/>
        </p:nvSpPr>
        <p:spPr>
          <a:xfrm>
            <a:off x="4409313" y="3295266"/>
            <a:ext cx="2101555" cy="2729251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467637 w 2493158"/>
              <a:gd name="connsiteY21" fmla="*/ 310995 h 2797624"/>
              <a:gd name="connsiteX22" fmla="*/ 1043190 w 2493158"/>
              <a:gd name="connsiteY22" fmla="*/ 310995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965972 w 2493158"/>
              <a:gd name="connsiteY21" fmla="*/ 491443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539581 w 2493158"/>
              <a:gd name="connsiteY21" fmla="*/ 455147 h 2797624"/>
              <a:gd name="connsiteX22" fmla="*/ 467637 w 2493158"/>
              <a:gd name="connsiteY22" fmla="*/ 310995 h 2797624"/>
              <a:gd name="connsiteX23" fmla="*/ 1043190 w 2493158"/>
              <a:gd name="connsiteY23" fmla="*/ 310995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539581 w 2493158"/>
              <a:gd name="connsiteY22" fmla="*/ 455147 h 2797624"/>
              <a:gd name="connsiteX23" fmla="*/ 467637 w 2493158"/>
              <a:gd name="connsiteY23" fmla="*/ 310995 h 2797624"/>
              <a:gd name="connsiteX24" fmla="*/ 1043190 w 2493158"/>
              <a:gd name="connsiteY24" fmla="*/ 310995 h 2797624"/>
              <a:gd name="connsiteX25" fmla="*/ 1474855 w 2493158"/>
              <a:gd name="connsiteY25" fmla="*/ 94769 h 2797624"/>
              <a:gd name="connsiteX26" fmla="*/ 1868421 w 2493158"/>
              <a:gd name="connsiteY26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1043190 w 2493158"/>
              <a:gd name="connsiteY25" fmla="*/ 310995 h 2797624"/>
              <a:gd name="connsiteX26" fmla="*/ 1474855 w 2493158"/>
              <a:gd name="connsiteY26" fmla="*/ 94769 h 2797624"/>
              <a:gd name="connsiteX27" fmla="*/ 1868421 w 2493158"/>
              <a:gd name="connsiteY27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721640 w 2493158"/>
              <a:gd name="connsiteY25" fmla="*/ 331804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310995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115135 w 2493158"/>
              <a:gd name="connsiteY21" fmla="*/ 527224 h 2797624"/>
              <a:gd name="connsiteX22" fmla="*/ 774756 w 2493158"/>
              <a:gd name="connsiteY22" fmla="*/ 491443 h 2797624"/>
              <a:gd name="connsiteX23" fmla="*/ 539581 w 2493158"/>
              <a:gd name="connsiteY23" fmla="*/ 455147 h 2797624"/>
              <a:gd name="connsiteX24" fmla="*/ 467637 w 2493158"/>
              <a:gd name="connsiteY24" fmla="*/ 310995 h 2797624"/>
              <a:gd name="connsiteX25" fmla="*/ 683470 w 2493158"/>
              <a:gd name="connsiteY25" fmla="*/ 383071 h 2797624"/>
              <a:gd name="connsiteX26" fmla="*/ 1043190 w 2493158"/>
              <a:gd name="connsiteY26" fmla="*/ 238919 h 2797624"/>
              <a:gd name="connsiteX27" fmla="*/ 1474855 w 2493158"/>
              <a:gd name="connsiteY27" fmla="*/ 94769 h 2797624"/>
              <a:gd name="connsiteX28" fmla="*/ 1868421 w 2493158"/>
              <a:gd name="connsiteY28" fmla="*/ 0 h 2797624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522262 w 2465079"/>
              <a:gd name="connsiteY23" fmla="*/ 455147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57437 w 2465079"/>
              <a:gd name="connsiteY22" fmla="*/ 491443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97816 w 2465079"/>
              <a:gd name="connsiteY21" fmla="*/ 527224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05505 w 2465079"/>
              <a:gd name="connsiteY0" fmla="*/ 94414 h 2764817"/>
              <a:gd name="connsiteX1" fmla="*/ 2033498 w 2465079"/>
              <a:gd name="connsiteY1" fmla="*/ 238430 h 2764817"/>
              <a:gd name="connsiteX2" fmla="*/ 1889201 w 2465079"/>
              <a:gd name="connsiteY2" fmla="*/ 527225 h 2764817"/>
              <a:gd name="connsiteX3" fmla="*/ 2105033 w 2465079"/>
              <a:gd name="connsiteY3" fmla="*/ 815529 h 2764817"/>
              <a:gd name="connsiteX4" fmla="*/ 2464754 w 2465079"/>
              <a:gd name="connsiteY4" fmla="*/ 1103833 h 2764817"/>
              <a:gd name="connsiteX5" fmla="*/ 2248921 w 2465079"/>
              <a:gd name="connsiteY5" fmla="*/ 1247986 h 2764817"/>
              <a:gd name="connsiteX6" fmla="*/ 1961145 w 2465079"/>
              <a:gd name="connsiteY6" fmla="*/ 1392139 h 2764817"/>
              <a:gd name="connsiteX7" fmla="*/ 1529480 w 2465079"/>
              <a:gd name="connsiteY7" fmla="*/ 1752520 h 2764817"/>
              <a:gd name="connsiteX8" fmla="*/ 1025871 w 2465079"/>
              <a:gd name="connsiteY8" fmla="*/ 1968748 h 2764817"/>
              <a:gd name="connsiteX9" fmla="*/ 666151 w 2465079"/>
              <a:gd name="connsiteY9" fmla="*/ 2112900 h 2764817"/>
              <a:gd name="connsiteX10" fmla="*/ 594206 w 2465079"/>
              <a:gd name="connsiteY10" fmla="*/ 2473281 h 2764817"/>
              <a:gd name="connsiteX11" fmla="*/ 90597 w 2465079"/>
              <a:gd name="connsiteY11" fmla="*/ 2761586 h 2764817"/>
              <a:gd name="connsiteX12" fmla="*/ 18653 w 2465079"/>
              <a:gd name="connsiteY12" fmla="*/ 2257053 h 2764817"/>
              <a:gd name="connsiteX13" fmla="*/ 306429 w 2465079"/>
              <a:gd name="connsiteY13" fmla="*/ 1680443 h 2764817"/>
              <a:gd name="connsiteX14" fmla="*/ 738094 w 2465079"/>
              <a:gd name="connsiteY14" fmla="*/ 1536291 h 2764817"/>
              <a:gd name="connsiteX15" fmla="*/ 1385591 w 2465079"/>
              <a:gd name="connsiteY15" fmla="*/ 1031758 h 2764817"/>
              <a:gd name="connsiteX16" fmla="*/ 1889201 w 2465079"/>
              <a:gd name="connsiteY16" fmla="*/ 1031757 h 2764817"/>
              <a:gd name="connsiteX17" fmla="*/ 2033089 w 2465079"/>
              <a:gd name="connsiteY17" fmla="*/ 887605 h 2764817"/>
              <a:gd name="connsiteX18" fmla="*/ 1889201 w 2465079"/>
              <a:gd name="connsiteY18" fmla="*/ 743453 h 2764817"/>
              <a:gd name="connsiteX19" fmla="*/ 1817256 w 2465079"/>
              <a:gd name="connsiteY19" fmla="*/ 599300 h 2764817"/>
              <a:gd name="connsiteX20" fmla="*/ 1457536 w 2465079"/>
              <a:gd name="connsiteY20" fmla="*/ 599301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33498 w 2465079"/>
              <a:gd name="connsiteY0" fmla="*/ 238430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457536 w 2465079"/>
              <a:gd name="connsiteY19" fmla="*/ 599301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073931 w 2465079"/>
              <a:gd name="connsiteY20" fmla="*/ 551152 h 2764817"/>
              <a:gd name="connsiteX21" fmla="*/ 715638 w 2465079"/>
              <a:gd name="connsiteY21" fmla="*/ 551264 h 2764817"/>
              <a:gd name="connsiteX22" fmla="*/ 444637 w 2465079"/>
              <a:gd name="connsiteY22" fmla="*/ 419255 h 2764817"/>
              <a:gd name="connsiteX23" fmla="*/ 450318 w 2465079"/>
              <a:gd name="connsiteY23" fmla="*/ 310995 h 2764817"/>
              <a:gd name="connsiteX24" fmla="*/ 719892 w 2465079"/>
              <a:gd name="connsiteY24" fmla="*/ 412982 h 2764817"/>
              <a:gd name="connsiteX25" fmla="*/ 1025871 w 2465079"/>
              <a:gd name="connsiteY25" fmla="*/ 238919 h 2764817"/>
              <a:gd name="connsiteX26" fmla="*/ 1457536 w 2465079"/>
              <a:gd name="connsiteY26" fmla="*/ 94769 h 2764817"/>
              <a:gd name="connsiteX27" fmla="*/ 1851102 w 2465079"/>
              <a:gd name="connsiteY27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432866 w 2465079"/>
              <a:gd name="connsiteY20" fmla="*/ 439243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117095 w 2465079"/>
              <a:gd name="connsiteY0" fmla="*/ 178608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457536 w 2465079"/>
              <a:gd name="connsiteY27" fmla="*/ 94769 h 2764817"/>
              <a:gd name="connsiteX28" fmla="*/ 1851102 w 2465079"/>
              <a:gd name="connsiteY28" fmla="*/ 0 h 2764817"/>
              <a:gd name="connsiteX0" fmla="*/ 2099692 w 2465079"/>
              <a:gd name="connsiteY0" fmla="*/ 213475 h 2764817"/>
              <a:gd name="connsiteX1" fmla="*/ 1889201 w 2465079"/>
              <a:gd name="connsiteY1" fmla="*/ 527225 h 2764817"/>
              <a:gd name="connsiteX2" fmla="*/ 2105033 w 2465079"/>
              <a:gd name="connsiteY2" fmla="*/ 815529 h 2764817"/>
              <a:gd name="connsiteX3" fmla="*/ 2464754 w 2465079"/>
              <a:gd name="connsiteY3" fmla="*/ 1103833 h 2764817"/>
              <a:gd name="connsiteX4" fmla="*/ 2248921 w 2465079"/>
              <a:gd name="connsiteY4" fmla="*/ 1247986 h 2764817"/>
              <a:gd name="connsiteX5" fmla="*/ 1961145 w 2465079"/>
              <a:gd name="connsiteY5" fmla="*/ 1392139 h 2764817"/>
              <a:gd name="connsiteX6" fmla="*/ 1529480 w 2465079"/>
              <a:gd name="connsiteY6" fmla="*/ 1752520 h 2764817"/>
              <a:gd name="connsiteX7" fmla="*/ 1025871 w 2465079"/>
              <a:gd name="connsiteY7" fmla="*/ 1968748 h 2764817"/>
              <a:gd name="connsiteX8" fmla="*/ 666151 w 2465079"/>
              <a:gd name="connsiteY8" fmla="*/ 2112900 h 2764817"/>
              <a:gd name="connsiteX9" fmla="*/ 594206 w 2465079"/>
              <a:gd name="connsiteY9" fmla="*/ 2473281 h 2764817"/>
              <a:gd name="connsiteX10" fmla="*/ 90597 w 2465079"/>
              <a:gd name="connsiteY10" fmla="*/ 2761586 h 2764817"/>
              <a:gd name="connsiteX11" fmla="*/ 18653 w 2465079"/>
              <a:gd name="connsiteY11" fmla="*/ 2257053 h 2764817"/>
              <a:gd name="connsiteX12" fmla="*/ 306429 w 2465079"/>
              <a:gd name="connsiteY12" fmla="*/ 1680443 h 2764817"/>
              <a:gd name="connsiteX13" fmla="*/ 738094 w 2465079"/>
              <a:gd name="connsiteY13" fmla="*/ 1536291 h 2764817"/>
              <a:gd name="connsiteX14" fmla="*/ 1385591 w 2465079"/>
              <a:gd name="connsiteY14" fmla="*/ 1031758 h 2764817"/>
              <a:gd name="connsiteX15" fmla="*/ 1889201 w 2465079"/>
              <a:gd name="connsiteY15" fmla="*/ 1031757 h 2764817"/>
              <a:gd name="connsiteX16" fmla="*/ 2033089 w 2465079"/>
              <a:gd name="connsiteY16" fmla="*/ 887605 h 2764817"/>
              <a:gd name="connsiteX17" fmla="*/ 1889201 w 2465079"/>
              <a:gd name="connsiteY17" fmla="*/ 743453 h 2764817"/>
              <a:gd name="connsiteX18" fmla="*/ 1817256 w 2465079"/>
              <a:gd name="connsiteY18" fmla="*/ 599300 h 2764817"/>
              <a:gd name="connsiteX19" fmla="*/ 1962185 w 2465079"/>
              <a:gd name="connsiteY19" fmla="*/ 180894 h 2764817"/>
              <a:gd name="connsiteX20" fmla="*/ 1511173 w 2465079"/>
              <a:gd name="connsiteY20" fmla="*/ 561279 h 2764817"/>
              <a:gd name="connsiteX21" fmla="*/ 1073931 w 2465079"/>
              <a:gd name="connsiteY21" fmla="*/ 551152 h 2764817"/>
              <a:gd name="connsiteX22" fmla="*/ 715638 w 2465079"/>
              <a:gd name="connsiteY22" fmla="*/ 551264 h 2764817"/>
              <a:gd name="connsiteX23" fmla="*/ 444637 w 2465079"/>
              <a:gd name="connsiteY23" fmla="*/ 419255 h 2764817"/>
              <a:gd name="connsiteX24" fmla="*/ 450318 w 2465079"/>
              <a:gd name="connsiteY24" fmla="*/ 310995 h 2764817"/>
              <a:gd name="connsiteX25" fmla="*/ 719892 w 2465079"/>
              <a:gd name="connsiteY25" fmla="*/ 412982 h 2764817"/>
              <a:gd name="connsiteX26" fmla="*/ 1025871 w 2465079"/>
              <a:gd name="connsiteY26" fmla="*/ 238919 h 2764817"/>
              <a:gd name="connsiteX27" fmla="*/ 1646838 w 2465079"/>
              <a:gd name="connsiteY27" fmla="*/ 300910 h 2764817"/>
              <a:gd name="connsiteX28" fmla="*/ 1851102 w 2465079"/>
              <a:gd name="connsiteY28" fmla="*/ 0 h 2764817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1025871 w 2465079"/>
              <a:gd name="connsiteY26" fmla="*/ 205937 h 2731835"/>
              <a:gd name="connsiteX27" fmla="*/ 1646838 w 2465079"/>
              <a:gd name="connsiteY27" fmla="*/ 267928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1025871 w 2465079"/>
              <a:gd name="connsiteY26" fmla="*/ 205937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62185 w 2465079"/>
              <a:gd name="connsiteY19" fmla="*/ 147912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97455 w 2465079"/>
              <a:gd name="connsiteY27" fmla="*/ 36687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02412 w 2465079"/>
              <a:gd name="connsiteY26" fmla="*/ 329621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60026 w 2465079"/>
              <a:gd name="connsiteY26" fmla="*/ 296638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2033089 w 2465079"/>
              <a:gd name="connsiteY16" fmla="*/ 854623 h 2731835"/>
              <a:gd name="connsiteX17" fmla="*/ 1889201 w 2465079"/>
              <a:gd name="connsiteY17" fmla="*/ 710471 h 2731835"/>
              <a:gd name="connsiteX18" fmla="*/ 1817256 w 2465079"/>
              <a:gd name="connsiteY18" fmla="*/ 566318 h 2731835"/>
              <a:gd name="connsiteX19" fmla="*/ 1937494 w 2465079"/>
              <a:gd name="connsiteY19" fmla="*/ 98438 h 2731835"/>
              <a:gd name="connsiteX20" fmla="*/ 1511173 w 2465079"/>
              <a:gd name="connsiteY20" fmla="*/ 528297 h 2731835"/>
              <a:gd name="connsiteX21" fmla="*/ 1073931 w 2465079"/>
              <a:gd name="connsiteY21" fmla="*/ 518170 h 2731835"/>
              <a:gd name="connsiteX22" fmla="*/ 715638 w 2465079"/>
              <a:gd name="connsiteY22" fmla="*/ 518282 h 2731835"/>
              <a:gd name="connsiteX23" fmla="*/ 444637 w 2465079"/>
              <a:gd name="connsiteY23" fmla="*/ 386273 h 2731835"/>
              <a:gd name="connsiteX24" fmla="*/ 450318 w 2465079"/>
              <a:gd name="connsiteY24" fmla="*/ 278013 h 2731835"/>
              <a:gd name="connsiteX25" fmla="*/ 719892 w 2465079"/>
              <a:gd name="connsiteY25" fmla="*/ 380000 h 2731835"/>
              <a:gd name="connsiteX26" fmla="*/ 960026 w 2465079"/>
              <a:gd name="connsiteY26" fmla="*/ 296638 h 2731835"/>
              <a:gd name="connsiteX27" fmla="*/ 1515150 w 2465079"/>
              <a:gd name="connsiteY27" fmla="*/ 424596 h 2731835"/>
              <a:gd name="connsiteX28" fmla="*/ 1875793 w 2465079"/>
              <a:gd name="connsiteY28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98775 h 2731835"/>
              <a:gd name="connsiteX16" fmla="*/ 1889201 w 2465079"/>
              <a:gd name="connsiteY16" fmla="*/ 710471 h 2731835"/>
              <a:gd name="connsiteX17" fmla="*/ 1817256 w 2465079"/>
              <a:gd name="connsiteY17" fmla="*/ 566318 h 2731835"/>
              <a:gd name="connsiteX18" fmla="*/ 1937494 w 2465079"/>
              <a:gd name="connsiteY18" fmla="*/ 98438 h 2731835"/>
              <a:gd name="connsiteX19" fmla="*/ 1511173 w 2465079"/>
              <a:gd name="connsiteY19" fmla="*/ 528297 h 2731835"/>
              <a:gd name="connsiteX20" fmla="*/ 1073931 w 2465079"/>
              <a:gd name="connsiteY20" fmla="*/ 518170 h 2731835"/>
              <a:gd name="connsiteX21" fmla="*/ 715638 w 2465079"/>
              <a:gd name="connsiteY21" fmla="*/ 518282 h 2731835"/>
              <a:gd name="connsiteX22" fmla="*/ 444637 w 2465079"/>
              <a:gd name="connsiteY22" fmla="*/ 386273 h 2731835"/>
              <a:gd name="connsiteX23" fmla="*/ 450318 w 2465079"/>
              <a:gd name="connsiteY23" fmla="*/ 278013 h 2731835"/>
              <a:gd name="connsiteX24" fmla="*/ 719892 w 2465079"/>
              <a:gd name="connsiteY24" fmla="*/ 380000 h 2731835"/>
              <a:gd name="connsiteX25" fmla="*/ 960026 w 2465079"/>
              <a:gd name="connsiteY25" fmla="*/ 296638 h 2731835"/>
              <a:gd name="connsiteX26" fmla="*/ 1515150 w 2465079"/>
              <a:gd name="connsiteY26" fmla="*/ 424596 h 2731835"/>
              <a:gd name="connsiteX27" fmla="*/ 1875793 w 2465079"/>
              <a:gd name="connsiteY27" fmla="*/ 0 h 2731835"/>
              <a:gd name="connsiteX0" fmla="*/ 2099692 w 2465079"/>
              <a:gd name="connsiteY0" fmla="*/ 180493 h 2731835"/>
              <a:gd name="connsiteX1" fmla="*/ 1889201 w 2465079"/>
              <a:gd name="connsiteY1" fmla="*/ 494243 h 2731835"/>
              <a:gd name="connsiteX2" fmla="*/ 2105033 w 2465079"/>
              <a:gd name="connsiteY2" fmla="*/ 782547 h 2731835"/>
              <a:gd name="connsiteX3" fmla="*/ 2464754 w 2465079"/>
              <a:gd name="connsiteY3" fmla="*/ 1070851 h 2731835"/>
              <a:gd name="connsiteX4" fmla="*/ 2248921 w 2465079"/>
              <a:gd name="connsiteY4" fmla="*/ 1215004 h 2731835"/>
              <a:gd name="connsiteX5" fmla="*/ 1961145 w 2465079"/>
              <a:gd name="connsiteY5" fmla="*/ 1359157 h 2731835"/>
              <a:gd name="connsiteX6" fmla="*/ 1529480 w 2465079"/>
              <a:gd name="connsiteY6" fmla="*/ 1719538 h 2731835"/>
              <a:gd name="connsiteX7" fmla="*/ 1025871 w 2465079"/>
              <a:gd name="connsiteY7" fmla="*/ 1935766 h 2731835"/>
              <a:gd name="connsiteX8" fmla="*/ 666151 w 2465079"/>
              <a:gd name="connsiteY8" fmla="*/ 2079918 h 2731835"/>
              <a:gd name="connsiteX9" fmla="*/ 594206 w 2465079"/>
              <a:gd name="connsiteY9" fmla="*/ 2440299 h 2731835"/>
              <a:gd name="connsiteX10" fmla="*/ 90597 w 2465079"/>
              <a:gd name="connsiteY10" fmla="*/ 2728604 h 2731835"/>
              <a:gd name="connsiteX11" fmla="*/ 18653 w 2465079"/>
              <a:gd name="connsiteY11" fmla="*/ 2224071 h 2731835"/>
              <a:gd name="connsiteX12" fmla="*/ 306429 w 2465079"/>
              <a:gd name="connsiteY12" fmla="*/ 1647461 h 2731835"/>
              <a:gd name="connsiteX13" fmla="*/ 738094 w 2465079"/>
              <a:gd name="connsiteY13" fmla="*/ 1503309 h 2731835"/>
              <a:gd name="connsiteX14" fmla="*/ 1385591 w 2465079"/>
              <a:gd name="connsiteY14" fmla="*/ 998776 h 2731835"/>
              <a:gd name="connsiteX15" fmla="*/ 1889201 w 2465079"/>
              <a:gd name="connsiteY15" fmla="*/ 956204 h 2731835"/>
              <a:gd name="connsiteX16" fmla="*/ 1889201 w 2465079"/>
              <a:gd name="connsiteY16" fmla="*/ 710471 h 2731835"/>
              <a:gd name="connsiteX17" fmla="*/ 1817256 w 2465079"/>
              <a:gd name="connsiteY17" fmla="*/ 566318 h 2731835"/>
              <a:gd name="connsiteX18" fmla="*/ 1937494 w 2465079"/>
              <a:gd name="connsiteY18" fmla="*/ 98438 h 2731835"/>
              <a:gd name="connsiteX19" fmla="*/ 1511173 w 2465079"/>
              <a:gd name="connsiteY19" fmla="*/ 528297 h 2731835"/>
              <a:gd name="connsiteX20" fmla="*/ 1073931 w 2465079"/>
              <a:gd name="connsiteY20" fmla="*/ 518170 h 2731835"/>
              <a:gd name="connsiteX21" fmla="*/ 715638 w 2465079"/>
              <a:gd name="connsiteY21" fmla="*/ 518282 h 2731835"/>
              <a:gd name="connsiteX22" fmla="*/ 444637 w 2465079"/>
              <a:gd name="connsiteY22" fmla="*/ 386273 h 2731835"/>
              <a:gd name="connsiteX23" fmla="*/ 450318 w 2465079"/>
              <a:gd name="connsiteY23" fmla="*/ 278013 h 2731835"/>
              <a:gd name="connsiteX24" fmla="*/ 719892 w 2465079"/>
              <a:gd name="connsiteY24" fmla="*/ 380000 h 2731835"/>
              <a:gd name="connsiteX25" fmla="*/ 960026 w 2465079"/>
              <a:gd name="connsiteY25" fmla="*/ 296638 h 2731835"/>
              <a:gd name="connsiteX26" fmla="*/ 1515150 w 2465079"/>
              <a:gd name="connsiteY26" fmla="*/ 424596 h 2731835"/>
              <a:gd name="connsiteX27" fmla="*/ 1875793 w 2465079"/>
              <a:gd name="connsiteY27" fmla="*/ 0 h 2731835"/>
              <a:gd name="connsiteX0" fmla="*/ 2099692 w 2252340"/>
              <a:gd name="connsiteY0" fmla="*/ 180493 h 2731835"/>
              <a:gd name="connsiteX1" fmla="*/ 1889201 w 2252340"/>
              <a:gd name="connsiteY1" fmla="*/ 494243 h 2731835"/>
              <a:gd name="connsiteX2" fmla="*/ 2105033 w 2252340"/>
              <a:gd name="connsiteY2" fmla="*/ 782547 h 2731835"/>
              <a:gd name="connsiteX3" fmla="*/ 2248921 w 2252340"/>
              <a:gd name="connsiteY3" fmla="*/ 1215004 h 2731835"/>
              <a:gd name="connsiteX4" fmla="*/ 1961145 w 2252340"/>
              <a:gd name="connsiteY4" fmla="*/ 1359157 h 2731835"/>
              <a:gd name="connsiteX5" fmla="*/ 1529480 w 2252340"/>
              <a:gd name="connsiteY5" fmla="*/ 1719538 h 2731835"/>
              <a:gd name="connsiteX6" fmla="*/ 1025871 w 2252340"/>
              <a:gd name="connsiteY6" fmla="*/ 1935766 h 2731835"/>
              <a:gd name="connsiteX7" fmla="*/ 666151 w 2252340"/>
              <a:gd name="connsiteY7" fmla="*/ 2079918 h 2731835"/>
              <a:gd name="connsiteX8" fmla="*/ 594206 w 2252340"/>
              <a:gd name="connsiteY8" fmla="*/ 2440299 h 2731835"/>
              <a:gd name="connsiteX9" fmla="*/ 90597 w 2252340"/>
              <a:gd name="connsiteY9" fmla="*/ 2728604 h 2731835"/>
              <a:gd name="connsiteX10" fmla="*/ 18653 w 2252340"/>
              <a:gd name="connsiteY10" fmla="*/ 2224071 h 2731835"/>
              <a:gd name="connsiteX11" fmla="*/ 306429 w 2252340"/>
              <a:gd name="connsiteY11" fmla="*/ 1647461 h 2731835"/>
              <a:gd name="connsiteX12" fmla="*/ 738094 w 2252340"/>
              <a:gd name="connsiteY12" fmla="*/ 1503309 h 2731835"/>
              <a:gd name="connsiteX13" fmla="*/ 1385591 w 2252340"/>
              <a:gd name="connsiteY13" fmla="*/ 998776 h 2731835"/>
              <a:gd name="connsiteX14" fmla="*/ 1889201 w 2252340"/>
              <a:gd name="connsiteY14" fmla="*/ 956204 h 2731835"/>
              <a:gd name="connsiteX15" fmla="*/ 1889201 w 2252340"/>
              <a:gd name="connsiteY15" fmla="*/ 710471 h 2731835"/>
              <a:gd name="connsiteX16" fmla="*/ 1817256 w 2252340"/>
              <a:gd name="connsiteY16" fmla="*/ 566318 h 2731835"/>
              <a:gd name="connsiteX17" fmla="*/ 1937494 w 2252340"/>
              <a:gd name="connsiteY17" fmla="*/ 98438 h 2731835"/>
              <a:gd name="connsiteX18" fmla="*/ 1511173 w 2252340"/>
              <a:gd name="connsiteY18" fmla="*/ 528297 h 2731835"/>
              <a:gd name="connsiteX19" fmla="*/ 1073931 w 2252340"/>
              <a:gd name="connsiteY19" fmla="*/ 518170 h 2731835"/>
              <a:gd name="connsiteX20" fmla="*/ 715638 w 2252340"/>
              <a:gd name="connsiteY20" fmla="*/ 518282 h 2731835"/>
              <a:gd name="connsiteX21" fmla="*/ 444637 w 2252340"/>
              <a:gd name="connsiteY21" fmla="*/ 386273 h 2731835"/>
              <a:gd name="connsiteX22" fmla="*/ 450318 w 2252340"/>
              <a:gd name="connsiteY22" fmla="*/ 278013 h 2731835"/>
              <a:gd name="connsiteX23" fmla="*/ 719892 w 2252340"/>
              <a:gd name="connsiteY23" fmla="*/ 380000 h 2731835"/>
              <a:gd name="connsiteX24" fmla="*/ 960026 w 2252340"/>
              <a:gd name="connsiteY24" fmla="*/ 296638 h 2731835"/>
              <a:gd name="connsiteX25" fmla="*/ 1515150 w 2252340"/>
              <a:gd name="connsiteY25" fmla="*/ 424596 h 2731835"/>
              <a:gd name="connsiteX26" fmla="*/ 1875793 w 2252340"/>
              <a:gd name="connsiteY26" fmla="*/ 0 h 2731835"/>
              <a:gd name="connsiteX0" fmla="*/ 2099692 w 2106553"/>
              <a:gd name="connsiteY0" fmla="*/ 180493 h 2731835"/>
              <a:gd name="connsiteX1" fmla="*/ 1889201 w 2106553"/>
              <a:gd name="connsiteY1" fmla="*/ 494243 h 2731835"/>
              <a:gd name="connsiteX2" fmla="*/ 2105033 w 2106553"/>
              <a:gd name="connsiteY2" fmla="*/ 782547 h 2731835"/>
              <a:gd name="connsiteX3" fmla="*/ 1961145 w 2106553"/>
              <a:gd name="connsiteY3" fmla="*/ 1359157 h 2731835"/>
              <a:gd name="connsiteX4" fmla="*/ 1529480 w 2106553"/>
              <a:gd name="connsiteY4" fmla="*/ 1719538 h 2731835"/>
              <a:gd name="connsiteX5" fmla="*/ 1025871 w 2106553"/>
              <a:gd name="connsiteY5" fmla="*/ 1935766 h 2731835"/>
              <a:gd name="connsiteX6" fmla="*/ 666151 w 2106553"/>
              <a:gd name="connsiteY6" fmla="*/ 2079918 h 2731835"/>
              <a:gd name="connsiteX7" fmla="*/ 594206 w 2106553"/>
              <a:gd name="connsiteY7" fmla="*/ 2440299 h 2731835"/>
              <a:gd name="connsiteX8" fmla="*/ 90597 w 2106553"/>
              <a:gd name="connsiteY8" fmla="*/ 2728604 h 2731835"/>
              <a:gd name="connsiteX9" fmla="*/ 18653 w 2106553"/>
              <a:gd name="connsiteY9" fmla="*/ 2224071 h 2731835"/>
              <a:gd name="connsiteX10" fmla="*/ 306429 w 2106553"/>
              <a:gd name="connsiteY10" fmla="*/ 1647461 h 2731835"/>
              <a:gd name="connsiteX11" fmla="*/ 738094 w 2106553"/>
              <a:gd name="connsiteY11" fmla="*/ 1503309 h 2731835"/>
              <a:gd name="connsiteX12" fmla="*/ 1385591 w 2106553"/>
              <a:gd name="connsiteY12" fmla="*/ 998776 h 2731835"/>
              <a:gd name="connsiteX13" fmla="*/ 1889201 w 2106553"/>
              <a:gd name="connsiteY13" fmla="*/ 956204 h 2731835"/>
              <a:gd name="connsiteX14" fmla="*/ 1889201 w 2106553"/>
              <a:gd name="connsiteY14" fmla="*/ 710471 h 2731835"/>
              <a:gd name="connsiteX15" fmla="*/ 1817256 w 2106553"/>
              <a:gd name="connsiteY15" fmla="*/ 566318 h 2731835"/>
              <a:gd name="connsiteX16" fmla="*/ 1937494 w 2106553"/>
              <a:gd name="connsiteY16" fmla="*/ 98438 h 2731835"/>
              <a:gd name="connsiteX17" fmla="*/ 1511173 w 2106553"/>
              <a:gd name="connsiteY17" fmla="*/ 528297 h 2731835"/>
              <a:gd name="connsiteX18" fmla="*/ 1073931 w 2106553"/>
              <a:gd name="connsiteY18" fmla="*/ 518170 h 2731835"/>
              <a:gd name="connsiteX19" fmla="*/ 715638 w 2106553"/>
              <a:gd name="connsiteY19" fmla="*/ 518282 h 2731835"/>
              <a:gd name="connsiteX20" fmla="*/ 444637 w 2106553"/>
              <a:gd name="connsiteY20" fmla="*/ 386273 h 2731835"/>
              <a:gd name="connsiteX21" fmla="*/ 450318 w 2106553"/>
              <a:gd name="connsiteY21" fmla="*/ 278013 h 2731835"/>
              <a:gd name="connsiteX22" fmla="*/ 719892 w 2106553"/>
              <a:gd name="connsiteY22" fmla="*/ 380000 h 2731835"/>
              <a:gd name="connsiteX23" fmla="*/ 960026 w 2106553"/>
              <a:gd name="connsiteY23" fmla="*/ 296638 h 2731835"/>
              <a:gd name="connsiteX24" fmla="*/ 1515150 w 2106553"/>
              <a:gd name="connsiteY24" fmla="*/ 424596 h 2731835"/>
              <a:gd name="connsiteX25" fmla="*/ 1875793 w 2106553"/>
              <a:gd name="connsiteY25" fmla="*/ 0 h 2731835"/>
              <a:gd name="connsiteX0" fmla="*/ 2099692 w 2099692"/>
              <a:gd name="connsiteY0" fmla="*/ 180493 h 2731835"/>
              <a:gd name="connsiteX1" fmla="*/ 1889201 w 2099692"/>
              <a:gd name="connsiteY1" fmla="*/ 494243 h 2731835"/>
              <a:gd name="connsiteX2" fmla="*/ 2020049 w 2099692"/>
              <a:gd name="connsiteY2" fmla="*/ 878331 h 2731835"/>
              <a:gd name="connsiteX3" fmla="*/ 1961145 w 2099692"/>
              <a:gd name="connsiteY3" fmla="*/ 1359157 h 2731835"/>
              <a:gd name="connsiteX4" fmla="*/ 1529480 w 2099692"/>
              <a:gd name="connsiteY4" fmla="*/ 1719538 h 2731835"/>
              <a:gd name="connsiteX5" fmla="*/ 1025871 w 2099692"/>
              <a:gd name="connsiteY5" fmla="*/ 1935766 h 2731835"/>
              <a:gd name="connsiteX6" fmla="*/ 666151 w 2099692"/>
              <a:gd name="connsiteY6" fmla="*/ 2079918 h 2731835"/>
              <a:gd name="connsiteX7" fmla="*/ 594206 w 2099692"/>
              <a:gd name="connsiteY7" fmla="*/ 2440299 h 2731835"/>
              <a:gd name="connsiteX8" fmla="*/ 90597 w 2099692"/>
              <a:gd name="connsiteY8" fmla="*/ 2728604 h 2731835"/>
              <a:gd name="connsiteX9" fmla="*/ 18653 w 2099692"/>
              <a:gd name="connsiteY9" fmla="*/ 2224071 h 2731835"/>
              <a:gd name="connsiteX10" fmla="*/ 306429 w 2099692"/>
              <a:gd name="connsiteY10" fmla="*/ 1647461 h 2731835"/>
              <a:gd name="connsiteX11" fmla="*/ 738094 w 2099692"/>
              <a:gd name="connsiteY11" fmla="*/ 1503309 h 2731835"/>
              <a:gd name="connsiteX12" fmla="*/ 1385591 w 2099692"/>
              <a:gd name="connsiteY12" fmla="*/ 998776 h 2731835"/>
              <a:gd name="connsiteX13" fmla="*/ 1889201 w 2099692"/>
              <a:gd name="connsiteY13" fmla="*/ 956204 h 2731835"/>
              <a:gd name="connsiteX14" fmla="*/ 1889201 w 2099692"/>
              <a:gd name="connsiteY14" fmla="*/ 710471 h 2731835"/>
              <a:gd name="connsiteX15" fmla="*/ 1817256 w 2099692"/>
              <a:gd name="connsiteY15" fmla="*/ 566318 h 2731835"/>
              <a:gd name="connsiteX16" fmla="*/ 1937494 w 2099692"/>
              <a:gd name="connsiteY16" fmla="*/ 98438 h 2731835"/>
              <a:gd name="connsiteX17" fmla="*/ 1511173 w 2099692"/>
              <a:gd name="connsiteY17" fmla="*/ 528297 h 2731835"/>
              <a:gd name="connsiteX18" fmla="*/ 1073931 w 2099692"/>
              <a:gd name="connsiteY18" fmla="*/ 518170 h 2731835"/>
              <a:gd name="connsiteX19" fmla="*/ 715638 w 2099692"/>
              <a:gd name="connsiteY19" fmla="*/ 518282 h 2731835"/>
              <a:gd name="connsiteX20" fmla="*/ 444637 w 2099692"/>
              <a:gd name="connsiteY20" fmla="*/ 386273 h 2731835"/>
              <a:gd name="connsiteX21" fmla="*/ 450318 w 2099692"/>
              <a:gd name="connsiteY21" fmla="*/ 278013 h 2731835"/>
              <a:gd name="connsiteX22" fmla="*/ 719892 w 2099692"/>
              <a:gd name="connsiteY22" fmla="*/ 380000 h 2731835"/>
              <a:gd name="connsiteX23" fmla="*/ 960026 w 2099692"/>
              <a:gd name="connsiteY23" fmla="*/ 296638 h 2731835"/>
              <a:gd name="connsiteX24" fmla="*/ 1515150 w 2099692"/>
              <a:gd name="connsiteY24" fmla="*/ 424596 h 2731835"/>
              <a:gd name="connsiteX25" fmla="*/ 1875793 w 2099692"/>
              <a:gd name="connsiteY25" fmla="*/ 0 h 2731835"/>
              <a:gd name="connsiteX0" fmla="*/ 2099692 w 2099692"/>
              <a:gd name="connsiteY0" fmla="*/ 180493 h 2731835"/>
              <a:gd name="connsiteX1" fmla="*/ 1889201 w 2099692"/>
              <a:gd name="connsiteY1" fmla="*/ 494243 h 2731835"/>
              <a:gd name="connsiteX2" fmla="*/ 2020049 w 2099692"/>
              <a:gd name="connsiteY2" fmla="*/ 878331 h 2731835"/>
              <a:gd name="connsiteX3" fmla="*/ 2046130 w 2099692"/>
              <a:gd name="connsiteY3" fmla="*/ 1348515 h 2731835"/>
              <a:gd name="connsiteX4" fmla="*/ 1529480 w 2099692"/>
              <a:gd name="connsiteY4" fmla="*/ 1719538 h 2731835"/>
              <a:gd name="connsiteX5" fmla="*/ 1025871 w 2099692"/>
              <a:gd name="connsiteY5" fmla="*/ 1935766 h 2731835"/>
              <a:gd name="connsiteX6" fmla="*/ 666151 w 2099692"/>
              <a:gd name="connsiteY6" fmla="*/ 2079918 h 2731835"/>
              <a:gd name="connsiteX7" fmla="*/ 594206 w 2099692"/>
              <a:gd name="connsiteY7" fmla="*/ 2440299 h 2731835"/>
              <a:gd name="connsiteX8" fmla="*/ 90597 w 2099692"/>
              <a:gd name="connsiteY8" fmla="*/ 2728604 h 2731835"/>
              <a:gd name="connsiteX9" fmla="*/ 18653 w 2099692"/>
              <a:gd name="connsiteY9" fmla="*/ 2224071 h 2731835"/>
              <a:gd name="connsiteX10" fmla="*/ 306429 w 2099692"/>
              <a:gd name="connsiteY10" fmla="*/ 1647461 h 2731835"/>
              <a:gd name="connsiteX11" fmla="*/ 738094 w 2099692"/>
              <a:gd name="connsiteY11" fmla="*/ 1503309 h 2731835"/>
              <a:gd name="connsiteX12" fmla="*/ 1385591 w 2099692"/>
              <a:gd name="connsiteY12" fmla="*/ 998776 h 2731835"/>
              <a:gd name="connsiteX13" fmla="*/ 1889201 w 2099692"/>
              <a:gd name="connsiteY13" fmla="*/ 956204 h 2731835"/>
              <a:gd name="connsiteX14" fmla="*/ 1889201 w 2099692"/>
              <a:gd name="connsiteY14" fmla="*/ 710471 h 2731835"/>
              <a:gd name="connsiteX15" fmla="*/ 1817256 w 2099692"/>
              <a:gd name="connsiteY15" fmla="*/ 566318 h 2731835"/>
              <a:gd name="connsiteX16" fmla="*/ 1937494 w 2099692"/>
              <a:gd name="connsiteY16" fmla="*/ 98438 h 2731835"/>
              <a:gd name="connsiteX17" fmla="*/ 1511173 w 2099692"/>
              <a:gd name="connsiteY17" fmla="*/ 528297 h 2731835"/>
              <a:gd name="connsiteX18" fmla="*/ 1073931 w 2099692"/>
              <a:gd name="connsiteY18" fmla="*/ 518170 h 2731835"/>
              <a:gd name="connsiteX19" fmla="*/ 715638 w 2099692"/>
              <a:gd name="connsiteY19" fmla="*/ 518282 h 2731835"/>
              <a:gd name="connsiteX20" fmla="*/ 444637 w 2099692"/>
              <a:gd name="connsiteY20" fmla="*/ 386273 h 2731835"/>
              <a:gd name="connsiteX21" fmla="*/ 450318 w 2099692"/>
              <a:gd name="connsiteY21" fmla="*/ 278013 h 2731835"/>
              <a:gd name="connsiteX22" fmla="*/ 719892 w 2099692"/>
              <a:gd name="connsiteY22" fmla="*/ 380000 h 2731835"/>
              <a:gd name="connsiteX23" fmla="*/ 960026 w 2099692"/>
              <a:gd name="connsiteY23" fmla="*/ 296638 h 2731835"/>
              <a:gd name="connsiteX24" fmla="*/ 1515150 w 2099692"/>
              <a:gd name="connsiteY24" fmla="*/ 424596 h 2731835"/>
              <a:gd name="connsiteX25" fmla="*/ 1875793 w 2099692"/>
              <a:gd name="connsiteY25" fmla="*/ 0 h 2731835"/>
              <a:gd name="connsiteX0" fmla="*/ 2099692 w 2099692"/>
              <a:gd name="connsiteY0" fmla="*/ 180493 h 2731835"/>
              <a:gd name="connsiteX1" fmla="*/ 1889201 w 2099692"/>
              <a:gd name="connsiteY1" fmla="*/ 494243 h 2731835"/>
              <a:gd name="connsiteX2" fmla="*/ 2020049 w 2099692"/>
              <a:gd name="connsiteY2" fmla="*/ 878331 h 2731835"/>
              <a:gd name="connsiteX3" fmla="*/ 2046130 w 2099692"/>
              <a:gd name="connsiteY3" fmla="*/ 1348515 h 2731835"/>
              <a:gd name="connsiteX4" fmla="*/ 1529480 w 2099692"/>
              <a:gd name="connsiteY4" fmla="*/ 1719538 h 2731835"/>
              <a:gd name="connsiteX5" fmla="*/ 1025871 w 2099692"/>
              <a:gd name="connsiteY5" fmla="*/ 1935766 h 2731835"/>
              <a:gd name="connsiteX6" fmla="*/ 666151 w 2099692"/>
              <a:gd name="connsiteY6" fmla="*/ 2079918 h 2731835"/>
              <a:gd name="connsiteX7" fmla="*/ 594206 w 2099692"/>
              <a:gd name="connsiteY7" fmla="*/ 2440299 h 2731835"/>
              <a:gd name="connsiteX8" fmla="*/ 90597 w 2099692"/>
              <a:gd name="connsiteY8" fmla="*/ 2728604 h 2731835"/>
              <a:gd name="connsiteX9" fmla="*/ 18653 w 2099692"/>
              <a:gd name="connsiteY9" fmla="*/ 2224071 h 2731835"/>
              <a:gd name="connsiteX10" fmla="*/ 306429 w 2099692"/>
              <a:gd name="connsiteY10" fmla="*/ 1647461 h 2731835"/>
              <a:gd name="connsiteX11" fmla="*/ 738094 w 2099692"/>
              <a:gd name="connsiteY11" fmla="*/ 1503309 h 2731835"/>
              <a:gd name="connsiteX12" fmla="*/ 1385591 w 2099692"/>
              <a:gd name="connsiteY12" fmla="*/ 998776 h 2731835"/>
              <a:gd name="connsiteX13" fmla="*/ 1889201 w 2099692"/>
              <a:gd name="connsiteY13" fmla="*/ 956204 h 2731835"/>
              <a:gd name="connsiteX14" fmla="*/ 1889201 w 2099692"/>
              <a:gd name="connsiteY14" fmla="*/ 710471 h 2731835"/>
              <a:gd name="connsiteX15" fmla="*/ 1817256 w 2099692"/>
              <a:gd name="connsiteY15" fmla="*/ 566318 h 2731835"/>
              <a:gd name="connsiteX16" fmla="*/ 1937494 w 2099692"/>
              <a:gd name="connsiteY16" fmla="*/ 98438 h 2731835"/>
              <a:gd name="connsiteX17" fmla="*/ 1511173 w 2099692"/>
              <a:gd name="connsiteY17" fmla="*/ 528297 h 2731835"/>
              <a:gd name="connsiteX18" fmla="*/ 1073931 w 2099692"/>
              <a:gd name="connsiteY18" fmla="*/ 518170 h 2731835"/>
              <a:gd name="connsiteX19" fmla="*/ 715638 w 2099692"/>
              <a:gd name="connsiteY19" fmla="*/ 518282 h 2731835"/>
              <a:gd name="connsiteX20" fmla="*/ 444637 w 2099692"/>
              <a:gd name="connsiteY20" fmla="*/ 386273 h 2731835"/>
              <a:gd name="connsiteX21" fmla="*/ 450318 w 2099692"/>
              <a:gd name="connsiteY21" fmla="*/ 278013 h 2731835"/>
              <a:gd name="connsiteX22" fmla="*/ 719892 w 2099692"/>
              <a:gd name="connsiteY22" fmla="*/ 380000 h 2731835"/>
              <a:gd name="connsiteX23" fmla="*/ 960026 w 2099692"/>
              <a:gd name="connsiteY23" fmla="*/ 296638 h 2731835"/>
              <a:gd name="connsiteX24" fmla="*/ 1515150 w 2099692"/>
              <a:gd name="connsiteY24" fmla="*/ 424596 h 2731835"/>
              <a:gd name="connsiteX25" fmla="*/ 1875793 w 2099692"/>
              <a:gd name="connsiteY25" fmla="*/ 0 h 2731835"/>
              <a:gd name="connsiteX0" fmla="*/ 2099692 w 2099692"/>
              <a:gd name="connsiteY0" fmla="*/ 180493 h 2731835"/>
              <a:gd name="connsiteX1" fmla="*/ 1889201 w 2099692"/>
              <a:gd name="connsiteY1" fmla="*/ 494243 h 2731835"/>
              <a:gd name="connsiteX2" fmla="*/ 2020049 w 2099692"/>
              <a:gd name="connsiteY2" fmla="*/ 878331 h 2731835"/>
              <a:gd name="connsiteX3" fmla="*/ 2046130 w 2099692"/>
              <a:gd name="connsiteY3" fmla="*/ 1348515 h 2731835"/>
              <a:gd name="connsiteX4" fmla="*/ 1529480 w 2099692"/>
              <a:gd name="connsiteY4" fmla="*/ 1719538 h 2731835"/>
              <a:gd name="connsiteX5" fmla="*/ 1025871 w 2099692"/>
              <a:gd name="connsiteY5" fmla="*/ 1935766 h 2731835"/>
              <a:gd name="connsiteX6" fmla="*/ 666151 w 2099692"/>
              <a:gd name="connsiteY6" fmla="*/ 2079918 h 2731835"/>
              <a:gd name="connsiteX7" fmla="*/ 594206 w 2099692"/>
              <a:gd name="connsiteY7" fmla="*/ 2440299 h 2731835"/>
              <a:gd name="connsiteX8" fmla="*/ 90597 w 2099692"/>
              <a:gd name="connsiteY8" fmla="*/ 2728604 h 2731835"/>
              <a:gd name="connsiteX9" fmla="*/ 18653 w 2099692"/>
              <a:gd name="connsiteY9" fmla="*/ 2224071 h 2731835"/>
              <a:gd name="connsiteX10" fmla="*/ 306429 w 2099692"/>
              <a:gd name="connsiteY10" fmla="*/ 1647461 h 2731835"/>
              <a:gd name="connsiteX11" fmla="*/ 738094 w 2099692"/>
              <a:gd name="connsiteY11" fmla="*/ 1503309 h 2731835"/>
              <a:gd name="connsiteX12" fmla="*/ 1385591 w 2099692"/>
              <a:gd name="connsiteY12" fmla="*/ 998776 h 2731835"/>
              <a:gd name="connsiteX13" fmla="*/ 1889201 w 2099692"/>
              <a:gd name="connsiteY13" fmla="*/ 956204 h 2731835"/>
              <a:gd name="connsiteX14" fmla="*/ 1889201 w 2099692"/>
              <a:gd name="connsiteY14" fmla="*/ 710471 h 2731835"/>
              <a:gd name="connsiteX15" fmla="*/ 1817256 w 2099692"/>
              <a:gd name="connsiteY15" fmla="*/ 566318 h 2731835"/>
              <a:gd name="connsiteX16" fmla="*/ 1937494 w 2099692"/>
              <a:gd name="connsiteY16" fmla="*/ 98438 h 2731835"/>
              <a:gd name="connsiteX17" fmla="*/ 1511173 w 2099692"/>
              <a:gd name="connsiteY17" fmla="*/ 528297 h 2731835"/>
              <a:gd name="connsiteX18" fmla="*/ 1073931 w 2099692"/>
              <a:gd name="connsiteY18" fmla="*/ 518170 h 2731835"/>
              <a:gd name="connsiteX19" fmla="*/ 715638 w 2099692"/>
              <a:gd name="connsiteY19" fmla="*/ 518282 h 2731835"/>
              <a:gd name="connsiteX20" fmla="*/ 444637 w 2099692"/>
              <a:gd name="connsiteY20" fmla="*/ 386273 h 2731835"/>
              <a:gd name="connsiteX21" fmla="*/ 450318 w 2099692"/>
              <a:gd name="connsiteY21" fmla="*/ 278013 h 2731835"/>
              <a:gd name="connsiteX22" fmla="*/ 719892 w 2099692"/>
              <a:gd name="connsiteY22" fmla="*/ 380000 h 2731835"/>
              <a:gd name="connsiteX23" fmla="*/ 960026 w 2099692"/>
              <a:gd name="connsiteY23" fmla="*/ 296638 h 2731835"/>
              <a:gd name="connsiteX24" fmla="*/ 1515150 w 2099692"/>
              <a:gd name="connsiteY24" fmla="*/ 424596 h 2731835"/>
              <a:gd name="connsiteX25" fmla="*/ 1875793 w 2099692"/>
              <a:gd name="connsiteY25" fmla="*/ 0 h 273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9692" h="2731835">
                <a:moveTo>
                  <a:pt x="2099692" y="180493"/>
                </a:moveTo>
                <a:cubicBezTo>
                  <a:pt x="2014004" y="343073"/>
                  <a:pt x="1902475" y="377937"/>
                  <a:pt x="1889201" y="494243"/>
                </a:cubicBezTo>
                <a:cubicBezTo>
                  <a:pt x="1875927" y="610549"/>
                  <a:pt x="1993894" y="735952"/>
                  <a:pt x="2020049" y="878331"/>
                </a:cubicBezTo>
                <a:cubicBezTo>
                  <a:pt x="2046204" y="1020710"/>
                  <a:pt x="2057070" y="1149780"/>
                  <a:pt x="2046130" y="1348515"/>
                </a:cubicBezTo>
                <a:cubicBezTo>
                  <a:pt x="1902133" y="1479354"/>
                  <a:pt x="1721351" y="1710449"/>
                  <a:pt x="1529480" y="1719538"/>
                </a:cubicBezTo>
                <a:cubicBezTo>
                  <a:pt x="1365494" y="1818997"/>
                  <a:pt x="1251053" y="1890924"/>
                  <a:pt x="1025871" y="1935766"/>
                </a:cubicBezTo>
                <a:cubicBezTo>
                  <a:pt x="880530" y="1963533"/>
                  <a:pt x="833460" y="2014062"/>
                  <a:pt x="666151" y="2079918"/>
                </a:cubicBezTo>
                <a:cubicBezTo>
                  <a:pt x="531491" y="2276451"/>
                  <a:pt x="619445" y="2237585"/>
                  <a:pt x="594206" y="2440299"/>
                </a:cubicBezTo>
                <a:cubicBezTo>
                  <a:pt x="534104" y="2488363"/>
                  <a:pt x="186522" y="2764642"/>
                  <a:pt x="90597" y="2728604"/>
                </a:cubicBezTo>
                <a:cubicBezTo>
                  <a:pt x="-5328" y="2692566"/>
                  <a:pt x="-17319" y="2404261"/>
                  <a:pt x="18653" y="2224071"/>
                </a:cubicBezTo>
                <a:cubicBezTo>
                  <a:pt x="7405" y="1990484"/>
                  <a:pt x="186522" y="1767588"/>
                  <a:pt x="306429" y="1647461"/>
                </a:cubicBezTo>
                <a:cubicBezTo>
                  <a:pt x="607271" y="1492980"/>
                  <a:pt x="532172" y="1504399"/>
                  <a:pt x="738094" y="1503309"/>
                </a:cubicBezTo>
                <a:cubicBezTo>
                  <a:pt x="917954" y="1395195"/>
                  <a:pt x="1195443" y="1162616"/>
                  <a:pt x="1385591" y="998776"/>
                </a:cubicBezTo>
                <a:cubicBezTo>
                  <a:pt x="1616487" y="963495"/>
                  <a:pt x="1814447" y="993596"/>
                  <a:pt x="1889201" y="956204"/>
                </a:cubicBezTo>
                <a:cubicBezTo>
                  <a:pt x="1973136" y="908153"/>
                  <a:pt x="1901192" y="782547"/>
                  <a:pt x="1889201" y="710471"/>
                </a:cubicBezTo>
                <a:cubicBezTo>
                  <a:pt x="1865219" y="662420"/>
                  <a:pt x="1844156" y="628203"/>
                  <a:pt x="1817256" y="566318"/>
                </a:cubicBezTo>
                <a:cubicBezTo>
                  <a:pt x="1715290" y="452555"/>
                  <a:pt x="2043505" y="190073"/>
                  <a:pt x="1937494" y="98438"/>
                </a:cubicBezTo>
                <a:cubicBezTo>
                  <a:pt x="1873429" y="71762"/>
                  <a:pt x="1655100" y="458342"/>
                  <a:pt x="1511173" y="528297"/>
                </a:cubicBezTo>
                <a:cubicBezTo>
                  <a:pt x="1367246" y="598252"/>
                  <a:pt x="1206520" y="519839"/>
                  <a:pt x="1073931" y="518170"/>
                </a:cubicBezTo>
                <a:cubicBezTo>
                  <a:pt x="941342" y="516501"/>
                  <a:pt x="820520" y="540265"/>
                  <a:pt x="715638" y="518282"/>
                </a:cubicBezTo>
                <a:cubicBezTo>
                  <a:pt x="610756" y="496299"/>
                  <a:pt x="488857" y="426318"/>
                  <a:pt x="444637" y="386273"/>
                </a:cubicBezTo>
                <a:cubicBezTo>
                  <a:pt x="400417" y="346228"/>
                  <a:pt x="404442" y="279058"/>
                  <a:pt x="450318" y="278013"/>
                </a:cubicBezTo>
                <a:cubicBezTo>
                  <a:pt x="496194" y="276968"/>
                  <a:pt x="634941" y="376896"/>
                  <a:pt x="719892" y="380000"/>
                </a:cubicBezTo>
                <a:cubicBezTo>
                  <a:pt x="804843" y="383104"/>
                  <a:pt x="834490" y="336144"/>
                  <a:pt x="960026" y="296638"/>
                </a:cubicBezTo>
                <a:cubicBezTo>
                  <a:pt x="1087687" y="322116"/>
                  <a:pt x="1419224" y="472647"/>
                  <a:pt x="1515150" y="424596"/>
                </a:cubicBezTo>
                <a:cubicBezTo>
                  <a:pt x="1646339" y="393006"/>
                  <a:pt x="1744604" y="31590"/>
                  <a:pt x="1875793" y="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6" name="Frihåndsform 15"/>
          <p:cNvSpPr/>
          <p:nvPr/>
        </p:nvSpPr>
        <p:spPr>
          <a:xfrm>
            <a:off x="6319765" y="2905951"/>
            <a:ext cx="663190" cy="818941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Frihåndsform 16"/>
          <p:cNvSpPr/>
          <p:nvPr/>
        </p:nvSpPr>
        <p:spPr>
          <a:xfrm>
            <a:off x="6938387" y="268102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4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hotel2.gisline.no/GisLineTemp/NordTroms/5idae2yqpnsw1445be3o5k55729940ef-bd26-4b17-9000-acae3eb1845f_copy.jpg"/>
          <p:cNvPicPr>
            <a:picLocks noChangeAspect="1" noChangeArrowheads="1"/>
          </p:cNvPicPr>
          <p:nvPr/>
        </p:nvPicPr>
        <p:blipFill>
          <a:blip r:embed="rId2" cstate="print"/>
          <a:srcRect l="2382" t="-1474" r="35015"/>
          <a:stretch>
            <a:fillRect/>
          </a:stretch>
        </p:blipFill>
        <p:spPr bwMode="auto">
          <a:xfrm>
            <a:off x="251520" y="548678"/>
            <a:ext cx="8424936" cy="5904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6" name="TekstSylinder 65"/>
          <p:cNvSpPr txBox="1"/>
          <p:nvPr/>
        </p:nvSpPr>
        <p:spPr>
          <a:xfrm>
            <a:off x="3247415" y="-73563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+mj-lt"/>
              </a:rPr>
              <a:t>3,3 km</a:t>
            </a:r>
          </a:p>
        </p:txBody>
      </p:sp>
      <p:sp>
        <p:nvSpPr>
          <p:cNvPr id="38" name="Frihåndsform 37"/>
          <p:cNvSpPr/>
          <p:nvPr/>
        </p:nvSpPr>
        <p:spPr>
          <a:xfrm>
            <a:off x="6546829" y="330661"/>
            <a:ext cx="560577" cy="1583221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144016 w 623420"/>
              <a:gd name="connsiteY1" fmla="*/ 72008 h 1800200"/>
              <a:gd name="connsiteX2" fmla="*/ 411279 w 623420"/>
              <a:gd name="connsiteY2" fmla="*/ 615821 h 1800200"/>
              <a:gd name="connsiteX3" fmla="*/ 542953 w 623420"/>
              <a:gd name="connsiteY3" fmla="*/ 893799 h 1800200"/>
              <a:gd name="connsiteX4" fmla="*/ 623420 w 623420"/>
              <a:gd name="connsiteY4" fmla="*/ 1113255 h 1800200"/>
              <a:gd name="connsiteX5" fmla="*/ 469801 w 623420"/>
              <a:gd name="connsiteY5" fmla="*/ 1479015 h 1800200"/>
              <a:gd name="connsiteX6" fmla="*/ 60150 w 623420"/>
              <a:gd name="connsiteY6" fmla="*/ 1749677 h 1800200"/>
              <a:gd name="connsiteX7" fmla="*/ 0 w 623420"/>
              <a:gd name="connsiteY7" fmla="*/ 1800200 h 1800200"/>
              <a:gd name="connsiteX0" fmla="*/ 144016 w 623420"/>
              <a:gd name="connsiteY0" fmla="*/ 0 h 1728192"/>
              <a:gd name="connsiteX1" fmla="*/ 411279 w 623420"/>
              <a:gd name="connsiteY1" fmla="*/ 543813 h 1728192"/>
              <a:gd name="connsiteX2" fmla="*/ 542953 w 623420"/>
              <a:gd name="connsiteY2" fmla="*/ 821791 h 1728192"/>
              <a:gd name="connsiteX3" fmla="*/ 623420 w 623420"/>
              <a:gd name="connsiteY3" fmla="*/ 1041247 h 1728192"/>
              <a:gd name="connsiteX4" fmla="*/ 469801 w 623420"/>
              <a:gd name="connsiteY4" fmla="*/ 1407007 h 1728192"/>
              <a:gd name="connsiteX5" fmla="*/ 60150 w 623420"/>
              <a:gd name="connsiteY5" fmla="*/ 1677669 h 1728192"/>
              <a:gd name="connsiteX6" fmla="*/ 0 w 623420"/>
              <a:gd name="connsiteY6" fmla="*/ 1728192 h 1728192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72008 w 623420"/>
              <a:gd name="connsiteY0" fmla="*/ 0 h 1800200"/>
              <a:gd name="connsiteX1" fmla="*/ 411279 w 623420"/>
              <a:gd name="connsiteY1" fmla="*/ 615821 h 1800200"/>
              <a:gd name="connsiteX2" fmla="*/ 542953 w 623420"/>
              <a:gd name="connsiteY2" fmla="*/ 893799 h 1800200"/>
              <a:gd name="connsiteX3" fmla="*/ 623420 w 623420"/>
              <a:gd name="connsiteY3" fmla="*/ 1113255 h 1800200"/>
              <a:gd name="connsiteX4" fmla="*/ 469801 w 623420"/>
              <a:gd name="connsiteY4" fmla="*/ 1479015 h 1800200"/>
              <a:gd name="connsiteX5" fmla="*/ 60150 w 623420"/>
              <a:gd name="connsiteY5" fmla="*/ 1749677 h 1800200"/>
              <a:gd name="connsiteX6" fmla="*/ 0 w 623420"/>
              <a:gd name="connsiteY6" fmla="*/ 1800200 h 1800200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409651 w 563270"/>
              <a:gd name="connsiteY4" fmla="*/ 1479015 h 1749677"/>
              <a:gd name="connsiteX5" fmla="*/ 0 w 563270"/>
              <a:gd name="connsiteY5" fmla="*/ 1749677 h 1749677"/>
              <a:gd name="connsiteX0" fmla="*/ 11858 w 563270"/>
              <a:gd name="connsiteY0" fmla="*/ 0 h 1749677"/>
              <a:gd name="connsiteX1" fmla="*/ 351129 w 563270"/>
              <a:gd name="connsiteY1" fmla="*/ 615821 h 1749677"/>
              <a:gd name="connsiteX2" fmla="*/ 482803 w 563270"/>
              <a:gd name="connsiteY2" fmla="*/ 893799 h 1749677"/>
              <a:gd name="connsiteX3" fmla="*/ 563270 w 563270"/>
              <a:gd name="connsiteY3" fmla="*/ 1113255 h 1749677"/>
              <a:gd name="connsiteX4" fmla="*/ 0 w 563270"/>
              <a:gd name="connsiteY4" fmla="*/ 1749677 h 1749677"/>
              <a:gd name="connsiteX0" fmla="*/ 11858 w 572341"/>
              <a:gd name="connsiteY0" fmla="*/ 0 h 1749677"/>
              <a:gd name="connsiteX1" fmla="*/ 351129 w 572341"/>
              <a:gd name="connsiteY1" fmla="*/ 615821 h 1749677"/>
              <a:gd name="connsiteX2" fmla="*/ 482803 w 572341"/>
              <a:gd name="connsiteY2" fmla="*/ 893799 h 1749677"/>
              <a:gd name="connsiteX3" fmla="*/ 563270 w 572341"/>
              <a:gd name="connsiteY3" fmla="*/ 1113255 h 1749677"/>
              <a:gd name="connsiteX4" fmla="*/ 0 w 572341"/>
              <a:gd name="connsiteY4" fmla="*/ 1749677 h 1749677"/>
              <a:gd name="connsiteX0" fmla="*/ 0 w 562589"/>
              <a:gd name="connsiteY0" fmla="*/ 0 h 1694849"/>
              <a:gd name="connsiteX1" fmla="*/ 339271 w 562589"/>
              <a:gd name="connsiteY1" fmla="*/ 615821 h 1694849"/>
              <a:gd name="connsiteX2" fmla="*/ 470945 w 562589"/>
              <a:gd name="connsiteY2" fmla="*/ 893799 h 1694849"/>
              <a:gd name="connsiteX3" fmla="*/ 551412 w 562589"/>
              <a:gd name="connsiteY3" fmla="*/ 1113255 h 1694849"/>
              <a:gd name="connsiteX4" fmla="*/ 86029 w 562589"/>
              <a:gd name="connsiteY4" fmla="*/ 1694849 h 1694849"/>
              <a:gd name="connsiteX0" fmla="*/ 0 w 563482"/>
              <a:gd name="connsiteY0" fmla="*/ 0 h 1694849"/>
              <a:gd name="connsiteX1" fmla="*/ 339271 w 563482"/>
              <a:gd name="connsiteY1" fmla="*/ 615821 h 1694849"/>
              <a:gd name="connsiteX2" fmla="*/ 470945 w 563482"/>
              <a:gd name="connsiteY2" fmla="*/ 893799 h 1694849"/>
              <a:gd name="connsiteX3" fmla="*/ 551412 w 563482"/>
              <a:gd name="connsiteY3" fmla="*/ 1113255 h 1694849"/>
              <a:gd name="connsiteX4" fmla="*/ 86029 w 563482"/>
              <a:gd name="connsiteY4" fmla="*/ 1694849 h 1694849"/>
              <a:gd name="connsiteX0" fmla="*/ 0 w 564972"/>
              <a:gd name="connsiteY0" fmla="*/ 0 h 1716779"/>
              <a:gd name="connsiteX1" fmla="*/ 339271 w 564972"/>
              <a:gd name="connsiteY1" fmla="*/ 615821 h 1716779"/>
              <a:gd name="connsiteX2" fmla="*/ 470945 w 564972"/>
              <a:gd name="connsiteY2" fmla="*/ 893799 h 1716779"/>
              <a:gd name="connsiteX3" fmla="*/ 551412 w 564972"/>
              <a:gd name="connsiteY3" fmla="*/ 1113255 h 1716779"/>
              <a:gd name="connsiteX4" fmla="*/ 129534 w 564972"/>
              <a:gd name="connsiteY4" fmla="*/ 1716779 h 1716779"/>
              <a:gd name="connsiteX0" fmla="*/ 0 w 564185"/>
              <a:gd name="connsiteY0" fmla="*/ 0 h 1755158"/>
              <a:gd name="connsiteX1" fmla="*/ 339271 w 564185"/>
              <a:gd name="connsiteY1" fmla="*/ 615821 h 1755158"/>
              <a:gd name="connsiteX2" fmla="*/ 470945 w 564185"/>
              <a:gd name="connsiteY2" fmla="*/ 893799 h 1755158"/>
              <a:gd name="connsiteX3" fmla="*/ 551412 w 564185"/>
              <a:gd name="connsiteY3" fmla="*/ 1113255 h 1755158"/>
              <a:gd name="connsiteX4" fmla="*/ 107781 w 564185"/>
              <a:gd name="connsiteY4" fmla="*/ 1755158 h 1755158"/>
              <a:gd name="connsiteX0" fmla="*/ 0 w 629444"/>
              <a:gd name="connsiteY0" fmla="*/ 0 h 1694848"/>
              <a:gd name="connsiteX1" fmla="*/ 404530 w 629444"/>
              <a:gd name="connsiteY1" fmla="*/ 555511 h 1694848"/>
              <a:gd name="connsiteX2" fmla="*/ 536204 w 629444"/>
              <a:gd name="connsiteY2" fmla="*/ 833489 h 1694848"/>
              <a:gd name="connsiteX3" fmla="*/ 616671 w 629444"/>
              <a:gd name="connsiteY3" fmla="*/ 1052945 h 1694848"/>
              <a:gd name="connsiteX4" fmla="*/ 173040 w 629444"/>
              <a:gd name="connsiteY4" fmla="*/ 1694848 h 1694848"/>
              <a:gd name="connsiteX0" fmla="*/ 0 w 629444"/>
              <a:gd name="connsiteY0" fmla="*/ 46807 h 1741655"/>
              <a:gd name="connsiteX1" fmla="*/ 404530 w 629444"/>
              <a:gd name="connsiteY1" fmla="*/ 602318 h 1741655"/>
              <a:gd name="connsiteX2" fmla="*/ 536204 w 629444"/>
              <a:gd name="connsiteY2" fmla="*/ 880296 h 1741655"/>
              <a:gd name="connsiteX3" fmla="*/ 616671 w 629444"/>
              <a:gd name="connsiteY3" fmla="*/ 1099752 h 1741655"/>
              <a:gd name="connsiteX4" fmla="*/ 173040 w 629444"/>
              <a:gd name="connsiteY4" fmla="*/ 1741655 h 1741655"/>
              <a:gd name="connsiteX0" fmla="*/ 0 w 629444"/>
              <a:gd name="connsiteY0" fmla="*/ 49153 h 1744001"/>
              <a:gd name="connsiteX1" fmla="*/ 404530 w 629444"/>
              <a:gd name="connsiteY1" fmla="*/ 604664 h 1744001"/>
              <a:gd name="connsiteX2" fmla="*/ 536204 w 629444"/>
              <a:gd name="connsiteY2" fmla="*/ 882642 h 1744001"/>
              <a:gd name="connsiteX3" fmla="*/ 616671 w 629444"/>
              <a:gd name="connsiteY3" fmla="*/ 1102098 h 1744001"/>
              <a:gd name="connsiteX4" fmla="*/ 173040 w 629444"/>
              <a:gd name="connsiteY4" fmla="*/ 1744001 h 1744001"/>
              <a:gd name="connsiteX0" fmla="*/ 0 w 602253"/>
              <a:gd name="connsiteY0" fmla="*/ 47014 h 1774759"/>
              <a:gd name="connsiteX1" fmla="*/ 377339 w 602253"/>
              <a:gd name="connsiteY1" fmla="*/ 635422 h 1774759"/>
              <a:gd name="connsiteX2" fmla="*/ 509013 w 602253"/>
              <a:gd name="connsiteY2" fmla="*/ 913400 h 1774759"/>
              <a:gd name="connsiteX3" fmla="*/ 589480 w 602253"/>
              <a:gd name="connsiteY3" fmla="*/ 1132856 h 1774759"/>
              <a:gd name="connsiteX4" fmla="*/ 145849 w 602253"/>
              <a:gd name="connsiteY4" fmla="*/ 1774759 h 1774759"/>
              <a:gd name="connsiteX0" fmla="*/ 0 w 602253"/>
              <a:gd name="connsiteY0" fmla="*/ 0 h 1727745"/>
              <a:gd name="connsiteX1" fmla="*/ 377339 w 602253"/>
              <a:gd name="connsiteY1" fmla="*/ 588408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09013 w 602253"/>
              <a:gd name="connsiteY2" fmla="*/ 866386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602253"/>
              <a:gd name="connsiteY0" fmla="*/ 0 h 1727745"/>
              <a:gd name="connsiteX1" fmla="*/ 442598 w 602253"/>
              <a:gd name="connsiteY1" fmla="*/ 637752 h 1727745"/>
              <a:gd name="connsiteX2" fmla="*/ 590586 w 602253"/>
              <a:gd name="connsiteY2" fmla="*/ 948629 h 1727745"/>
              <a:gd name="connsiteX3" fmla="*/ 589480 w 602253"/>
              <a:gd name="connsiteY3" fmla="*/ 1085842 h 1727745"/>
              <a:gd name="connsiteX4" fmla="*/ 145849 w 602253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085842 h 1727745"/>
              <a:gd name="connsiteX4" fmla="*/ 145849 w 590586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173568 h 1727745"/>
              <a:gd name="connsiteX4" fmla="*/ 145849 w 590586"/>
              <a:gd name="connsiteY4" fmla="*/ 1727745 h 1727745"/>
              <a:gd name="connsiteX0" fmla="*/ 0 w 590586"/>
              <a:gd name="connsiteY0" fmla="*/ 0 h 1727745"/>
              <a:gd name="connsiteX1" fmla="*/ 442598 w 590586"/>
              <a:gd name="connsiteY1" fmla="*/ 637752 h 1727745"/>
              <a:gd name="connsiteX2" fmla="*/ 590586 w 590586"/>
              <a:gd name="connsiteY2" fmla="*/ 948629 h 1727745"/>
              <a:gd name="connsiteX3" fmla="*/ 589480 w 590586"/>
              <a:gd name="connsiteY3" fmla="*/ 1173568 h 1727745"/>
              <a:gd name="connsiteX4" fmla="*/ 145849 w 590586"/>
              <a:gd name="connsiteY4" fmla="*/ 1727745 h 1727745"/>
              <a:gd name="connsiteX0" fmla="*/ 0 w 606770"/>
              <a:gd name="connsiteY0" fmla="*/ 0 h 1727745"/>
              <a:gd name="connsiteX1" fmla="*/ 442598 w 606770"/>
              <a:gd name="connsiteY1" fmla="*/ 637752 h 1727745"/>
              <a:gd name="connsiteX2" fmla="*/ 590586 w 606770"/>
              <a:gd name="connsiteY2" fmla="*/ 948629 h 1727745"/>
              <a:gd name="connsiteX3" fmla="*/ 589480 w 606770"/>
              <a:gd name="connsiteY3" fmla="*/ 1173568 h 1727745"/>
              <a:gd name="connsiteX4" fmla="*/ 145849 w 606770"/>
              <a:gd name="connsiteY4" fmla="*/ 1727745 h 172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770" h="1727745">
                <a:moveTo>
                  <a:pt x="0" y="0"/>
                </a:moveTo>
                <a:cubicBezTo>
                  <a:pt x="107652" y="20686"/>
                  <a:pt x="324069" y="425168"/>
                  <a:pt x="442598" y="637752"/>
                </a:cubicBezTo>
                <a:cubicBezTo>
                  <a:pt x="551747" y="845550"/>
                  <a:pt x="568448" y="872418"/>
                  <a:pt x="590586" y="948629"/>
                </a:cubicBezTo>
                <a:cubicBezTo>
                  <a:pt x="590217" y="994367"/>
                  <a:pt x="627916" y="1083968"/>
                  <a:pt x="589480" y="1173568"/>
                </a:cubicBezTo>
                <a:cubicBezTo>
                  <a:pt x="407162" y="1435055"/>
                  <a:pt x="366235" y="1526570"/>
                  <a:pt x="145849" y="1727745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0" name="Frihåndsform 39"/>
          <p:cNvSpPr/>
          <p:nvPr/>
        </p:nvSpPr>
        <p:spPr>
          <a:xfrm>
            <a:off x="6289191" y="341374"/>
            <a:ext cx="666466" cy="1533773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270662 w 724205"/>
              <a:gd name="connsiteY5" fmla="*/ 26334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38989 w 724205"/>
              <a:gd name="connsiteY0" fmla="*/ 358445 h 1975104"/>
              <a:gd name="connsiteX1" fmla="*/ 45696 w 724205"/>
              <a:gd name="connsiteY1" fmla="*/ 117986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45696 w 724205"/>
              <a:gd name="connsiteY4" fmla="*/ 189994 h 1975104"/>
              <a:gd name="connsiteX5" fmla="*/ 45696 w 724205"/>
              <a:gd name="connsiteY5" fmla="*/ 406018 h 1975104"/>
              <a:gd name="connsiteX6" fmla="*/ 409651 w 724205"/>
              <a:gd name="connsiteY6" fmla="*/ 548640 h 1975104"/>
              <a:gd name="connsiteX7" fmla="*/ 658368 w 724205"/>
              <a:gd name="connsiteY7" fmla="*/ 1016813 h 1975104"/>
              <a:gd name="connsiteX8" fmla="*/ 724205 w 724205"/>
              <a:gd name="connsiteY8" fmla="*/ 1199693 h 1975104"/>
              <a:gd name="connsiteX9" fmla="*/ 680314 w 724205"/>
              <a:gd name="connsiteY9" fmla="*/ 1411834 h 1975104"/>
              <a:gd name="connsiteX10" fmla="*/ 621792 w 724205"/>
              <a:gd name="connsiteY10" fmla="*/ 1521562 h 1975104"/>
              <a:gd name="connsiteX11" fmla="*/ 343814 w 724205"/>
              <a:gd name="connsiteY11" fmla="*/ 1828800 h 1975104"/>
              <a:gd name="connsiteX12" fmla="*/ 80467 w 724205"/>
              <a:gd name="connsiteY12" fmla="*/ 1938528 h 1975104"/>
              <a:gd name="connsiteX13" fmla="*/ 0 w 724205"/>
              <a:gd name="connsiteY13" fmla="*/ 1975104 h 1975104"/>
              <a:gd name="connsiteX14" fmla="*/ 0 w 724205"/>
              <a:gd name="connsiteY14" fmla="*/ 1975104 h 1975104"/>
              <a:gd name="connsiteX0" fmla="*/ 165301 w 750517"/>
              <a:gd name="connsiteY0" fmla="*/ 358445 h 1975104"/>
              <a:gd name="connsiteX1" fmla="*/ 72008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58445 h 1975104"/>
              <a:gd name="connsiteX1" fmla="*/ 144016 w 750517"/>
              <a:gd name="connsiteY1" fmla="*/ 117986 h 1975104"/>
              <a:gd name="connsiteX2" fmla="*/ 106779 w 750517"/>
              <a:gd name="connsiteY2" fmla="*/ 0 h 1975104"/>
              <a:gd name="connsiteX3" fmla="*/ 0 w 750517"/>
              <a:gd name="connsiteY3" fmla="*/ 45978 h 1975104"/>
              <a:gd name="connsiteX4" fmla="*/ 72008 w 750517"/>
              <a:gd name="connsiteY4" fmla="*/ 189994 h 1975104"/>
              <a:gd name="connsiteX5" fmla="*/ 72008 w 750517"/>
              <a:gd name="connsiteY5" fmla="*/ 406018 h 1975104"/>
              <a:gd name="connsiteX6" fmla="*/ 435963 w 750517"/>
              <a:gd name="connsiteY6" fmla="*/ 548640 h 1975104"/>
              <a:gd name="connsiteX7" fmla="*/ 684680 w 750517"/>
              <a:gd name="connsiteY7" fmla="*/ 1016813 h 1975104"/>
              <a:gd name="connsiteX8" fmla="*/ 750517 w 750517"/>
              <a:gd name="connsiteY8" fmla="*/ 1199693 h 1975104"/>
              <a:gd name="connsiteX9" fmla="*/ 706626 w 750517"/>
              <a:gd name="connsiteY9" fmla="*/ 1411834 h 1975104"/>
              <a:gd name="connsiteX10" fmla="*/ 648104 w 750517"/>
              <a:gd name="connsiteY10" fmla="*/ 1521562 h 1975104"/>
              <a:gd name="connsiteX11" fmla="*/ 370126 w 750517"/>
              <a:gd name="connsiteY11" fmla="*/ 1828800 h 1975104"/>
              <a:gd name="connsiteX12" fmla="*/ 106779 w 750517"/>
              <a:gd name="connsiteY12" fmla="*/ 1938528 h 1975104"/>
              <a:gd name="connsiteX13" fmla="*/ 26312 w 750517"/>
              <a:gd name="connsiteY13" fmla="*/ 1975104 h 1975104"/>
              <a:gd name="connsiteX14" fmla="*/ 26312 w 750517"/>
              <a:gd name="connsiteY14" fmla="*/ 1975104 h 1975104"/>
              <a:gd name="connsiteX0" fmla="*/ 165301 w 750517"/>
              <a:gd name="connsiteY0" fmla="*/ 312467 h 1929126"/>
              <a:gd name="connsiteX1" fmla="*/ 144016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72008 w 750517"/>
              <a:gd name="connsiteY1" fmla="*/ 72008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72008 w 750517"/>
              <a:gd name="connsiteY5" fmla="*/ 360040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79931 w 750517"/>
              <a:gd name="connsiteY7" fmla="*/ 40025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360040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144016 w 750517"/>
              <a:gd name="connsiteY7" fmla="*/ 432048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72008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0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72008 w 750517"/>
              <a:gd name="connsiteY7" fmla="*/ 360040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216024 w 750517"/>
              <a:gd name="connsiteY1" fmla="*/ 288032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165301 w 750517"/>
              <a:gd name="connsiteY0" fmla="*/ 312467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216024 w 750517"/>
              <a:gd name="connsiteY1" fmla="*/ 360040 h 1929126"/>
              <a:gd name="connsiteX2" fmla="*/ 144016 w 750517"/>
              <a:gd name="connsiteY2" fmla="*/ 144016 h 1929126"/>
              <a:gd name="connsiteX3" fmla="*/ 72008 w 750517"/>
              <a:gd name="connsiteY3" fmla="*/ 0 h 1929126"/>
              <a:gd name="connsiteX4" fmla="*/ 0 w 750517"/>
              <a:gd name="connsiteY4" fmla="*/ 0 h 1929126"/>
              <a:gd name="connsiteX5" fmla="*/ 72008 w 750517"/>
              <a:gd name="connsiteY5" fmla="*/ 144016 h 1929126"/>
              <a:gd name="connsiteX6" fmla="*/ 0 w 750517"/>
              <a:gd name="connsiteY6" fmla="*/ 288032 h 1929126"/>
              <a:gd name="connsiteX7" fmla="*/ 288032 w 750517"/>
              <a:gd name="connsiteY7" fmla="*/ 288032 h 1929126"/>
              <a:gd name="connsiteX8" fmla="*/ 435963 w 750517"/>
              <a:gd name="connsiteY8" fmla="*/ 502662 h 1929126"/>
              <a:gd name="connsiteX9" fmla="*/ 684680 w 750517"/>
              <a:gd name="connsiteY9" fmla="*/ 970835 h 1929126"/>
              <a:gd name="connsiteX10" fmla="*/ 750517 w 750517"/>
              <a:gd name="connsiteY10" fmla="*/ 1153715 h 1929126"/>
              <a:gd name="connsiteX11" fmla="*/ 706626 w 750517"/>
              <a:gd name="connsiteY11" fmla="*/ 1365856 h 1929126"/>
              <a:gd name="connsiteX12" fmla="*/ 648104 w 750517"/>
              <a:gd name="connsiteY12" fmla="*/ 1475584 h 1929126"/>
              <a:gd name="connsiteX13" fmla="*/ 370126 w 750517"/>
              <a:gd name="connsiteY13" fmla="*/ 1782822 h 1929126"/>
              <a:gd name="connsiteX14" fmla="*/ 106779 w 750517"/>
              <a:gd name="connsiteY14" fmla="*/ 1892550 h 1929126"/>
              <a:gd name="connsiteX15" fmla="*/ 26312 w 750517"/>
              <a:gd name="connsiteY15" fmla="*/ 1929126 h 1929126"/>
              <a:gd name="connsiteX16" fmla="*/ 26312 w 750517"/>
              <a:gd name="connsiteY16" fmla="*/ 1929126 h 1929126"/>
              <a:gd name="connsiteX0" fmla="*/ 216024 w 750517"/>
              <a:gd name="connsiteY0" fmla="*/ 360040 h 1929126"/>
              <a:gd name="connsiteX1" fmla="*/ 144016 w 750517"/>
              <a:gd name="connsiteY1" fmla="*/ 144016 h 1929126"/>
              <a:gd name="connsiteX2" fmla="*/ 72008 w 750517"/>
              <a:gd name="connsiteY2" fmla="*/ 0 h 1929126"/>
              <a:gd name="connsiteX3" fmla="*/ 0 w 750517"/>
              <a:gd name="connsiteY3" fmla="*/ 0 h 1929126"/>
              <a:gd name="connsiteX4" fmla="*/ 72008 w 750517"/>
              <a:gd name="connsiteY4" fmla="*/ 144016 h 1929126"/>
              <a:gd name="connsiteX5" fmla="*/ 0 w 750517"/>
              <a:gd name="connsiteY5" fmla="*/ 288032 h 1929126"/>
              <a:gd name="connsiteX6" fmla="*/ 288032 w 750517"/>
              <a:gd name="connsiteY6" fmla="*/ 288032 h 1929126"/>
              <a:gd name="connsiteX7" fmla="*/ 435963 w 750517"/>
              <a:gd name="connsiteY7" fmla="*/ 502662 h 1929126"/>
              <a:gd name="connsiteX8" fmla="*/ 684680 w 750517"/>
              <a:gd name="connsiteY8" fmla="*/ 970835 h 1929126"/>
              <a:gd name="connsiteX9" fmla="*/ 750517 w 750517"/>
              <a:gd name="connsiteY9" fmla="*/ 1153715 h 1929126"/>
              <a:gd name="connsiteX10" fmla="*/ 706626 w 750517"/>
              <a:gd name="connsiteY10" fmla="*/ 1365856 h 1929126"/>
              <a:gd name="connsiteX11" fmla="*/ 648104 w 750517"/>
              <a:gd name="connsiteY11" fmla="*/ 1475584 h 1929126"/>
              <a:gd name="connsiteX12" fmla="*/ 370126 w 750517"/>
              <a:gd name="connsiteY12" fmla="*/ 1782822 h 1929126"/>
              <a:gd name="connsiteX13" fmla="*/ 106779 w 750517"/>
              <a:gd name="connsiteY13" fmla="*/ 1892550 h 1929126"/>
              <a:gd name="connsiteX14" fmla="*/ 26312 w 750517"/>
              <a:gd name="connsiteY14" fmla="*/ 1929126 h 1929126"/>
              <a:gd name="connsiteX15" fmla="*/ 26312 w 750517"/>
              <a:gd name="connsiteY15" fmla="*/ 1929126 h 1929126"/>
              <a:gd name="connsiteX0" fmla="*/ 216024 w 750517"/>
              <a:gd name="connsiteY0" fmla="*/ 36004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72008 w 750517"/>
              <a:gd name="connsiteY1" fmla="*/ 0 h 1929126"/>
              <a:gd name="connsiteX2" fmla="*/ 0 w 750517"/>
              <a:gd name="connsiteY2" fmla="*/ 0 h 1929126"/>
              <a:gd name="connsiteX3" fmla="*/ 72008 w 750517"/>
              <a:gd name="connsiteY3" fmla="*/ 144016 h 1929126"/>
              <a:gd name="connsiteX4" fmla="*/ 0 w 750517"/>
              <a:gd name="connsiteY4" fmla="*/ 288032 h 1929126"/>
              <a:gd name="connsiteX5" fmla="*/ 288032 w 750517"/>
              <a:gd name="connsiteY5" fmla="*/ 288032 h 1929126"/>
              <a:gd name="connsiteX6" fmla="*/ 435963 w 750517"/>
              <a:gd name="connsiteY6" fmla="*/ 502662 h 1929126"/>
              <a:gd name="connsiteX7" fmla="*/ 684680 w 750517"/>
              <a:gd name="connsiteY7" fmla="*/ 970835 h 1929126"/>
              <a:gd name="connsiteX8" fmla="*/ 750517 w 750517"/>
              <a:gd name="connsiteY8" fmla="*/ 1153715 h 1929126"/>
              <a:gd name="connsiteX9" fmla="*/ 706626 w 750517"/>
              <a:gd name="connsiteY9" fmla="*/ 1365856 h 1929126"/>
              <a:gd name="connsiteX10" fmla="*/ 648104 w 750517"/>
              <a:gd name="connsiteY10" fmla="*/ 1475584 h 1929126"/>
              <a:gd name="connsiteX11" fmla="*/ 370126 w 750517"/>
              <a:gd name="connsiteY11" fmla="*/ 1782822 h 1929126"/>
              <a:gd name="connsiteX12" fmla="*/ 106779 w 750517"/>
              <a:gd name="connsiteY12" fmla="*/ 1892550 h 1929126"/>
              <a:gd name="connsiteX13" fmla="*/ 26312 w 750517"/>
              <a:gd name="connsiteY13" fmla="*/ 1929126 h 1929126"/>
              <a:gd name="connsiteX14" fmla="*/ 26312 w 750517"/>
              <a:gd name="connsiteY14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0 w 750517"/>
              <a:gd name="connsiteY1" fmla="*/ 0 h 1929126"/>
              <a:gd name="connsiteX2" fmla="*/ 72008 w 750517"/>
              <a:gd name="connsiteY2" fmla="*/ 144016 h 1929126"/>
              <a:gd name="connsiteX3" fmla="*/ 0 w 750517"/>
              <a:gd name="connsiteY3" fmla="*/ 288032 h 1929126"/>
              <a:gd name="connsiteX4" fmla="*/ 288032 w 750517"/>
              <a:gd name="connsiteY4" fmla="*/ 288032 h 1929126"/>
              <a:gd name="connsiteX5" fmla="*/ 435963 w 750517"/>
              <a:gd name="connsiteY5" fmla="*/ 502662 h 1929126"/>
              <a:gd name="connsiteX6" fmla="*/ 684680 w 750517"/>
              <a:gd name="connsiteY6" fmla="*/ 970835 h 1929126"/>
              <a:gd name="connsiteX7" fmla="*/ 750517 w 750517"/>
              <a:gd name="connsiteY7" fmla="*/ 1153715 h 1929126"/>
              <a:gd name="connsiteX8" fmla="*/ 706626 w 750517"/>
              <a:gd name="connsiteY8" fmla="*/ 1365856 h 1929126"/>
              <a:gd name="connsiteX9" fmla="*/ 648104 w 750517"/>
              <a:gd name="connsiteY9" fmla="*/ 1475584 h 1929126"/>
              <a:gd name="connsiteX10" fmla="*/ 370126 w 750517"/>
              <a:gd name="connsiteY10" fmla="*/ 1782822 h 1929126"/>
              <a:gd name="connsiteX11" fmla="*/ 106779 w 750517"/>
              <a:gd name="connsiteY11" fmla="*/ 1892550 h 1929126"/>
              <a:gd name="connsiteX12" fmla="*/ 26312 w 750517"/>
              <a:gd name="connsiteY12" fmla="*/ 1929126 h 1929126"/>
              <a:gd name="connsiteX13" fmla="*/ 26312 w 750517"/>
              <a:gd name="connsiteY13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72008 w 750517"/>
              <a:gd name="connsiteY0" fmla="*/ 0 h 1929126"/>
              <a:gd name="connsiteX1" fmla="*/ 72008 w 750517"/>
              <a:gd name="connsiteY1" fmla="*/ 144016 h 1929126"/>
              <a:gd name="connsiteX2" fmla="*/ 0 w 750517"/>
              <a:gd name="connsiteY2" fmla="*/ 288032 h 1929126"/>
              <a:gd name="connsiteX3" fmla="*/ 288032 w 750517"/>
              <a:gd name="connsiteY3" fmla="*/ 288032 h 1929126"/>
              <a:gd name="connsiteX4" fmla="*/ 435963 w 750517"/>
              <a:gd name="connsiteY4" fmla="*/ 502662 h 1929126"/>
              <a:gd name="connsiteX5" fmla="*/ 684680 w 750517"/>
              <a:gd name="connsiteY5" fmla="*/ 970835 h 1929126"/>
              <a:gd name="connsiteX6" fmla="*/ 750517 w 750517"/>
              <a:gd name="connsiteY6" fmla="*/ 1153715 h 1929126"/>
              <a:gd name="connsiteX7" fmla="*/ 706626 w 750517"/>
              <a:gd name="connsiteY7" fmla="*/ 1365856 h 1929126"/>
              <a:gd name="connsiteX8" fmla="*/ 648104 w 750517"/>
              <a:gd name="connsiteY8" fmla="*/ 1475584 h 1929126"/>
              <a:gd name="connsiteX9" fmla="*/ 370126 w 750517"/>
              <a:gd name="connsiteY9" fmla="*/ 1782822 h 1929126"/>
              <a:gd name="connsiteX10" fmla="*/ 106779 w 750517"/>
              <a:gd name="connsiteY10" fmla="*/ 1892550 h 1929126"/>
              <a:gd name="connsiteX11" fmla="*/ 26312 w 750517"/>
              <a:gd name="connsiteY11" fmla="*/ 1929126 h 1929126"/>
              <a:gd name="connsiteX12" fmla="*/ 26312 w 750517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45696 w 724205"/>
              <a:gd name="connsiteY2" fmla="*/ 144016 h 1929126"/>
              <a:gd name="connsiteX3" fmla="*/ 261720 w 724205"/>
              <a:gd name="connsiteY3" fmla="*/ 288032 h 1929126"/>
              <a:gd name="connsiteX4" fmla="*/ 409651 w 724205"/>
              <a:gd name="connsiteY4" fmla="*/ 502662 h 1929126"/>
              <a:gd name="connsiteX5" fmla="*/ 658368 w 724205"/>
              <a:gd name="connsiteY5" fmla="*/ 970835 h 1929126"/>
              <a:gd name="connsiteX6" fmla="*/ 724205 w 724205"/>
              <a:gd name="connsiteY6" fmla="*/ 1153715 h 1929126"/>
              <a:gd name="connsiteX7" fmla="*/ 680314 w 724205"/>
              <a:gd name="connsiteY7" fmla="*/ 1365856 h 1929126"/>
              <a:gd name="connsiteX8" fmla="*/ 621792 w 724205"/>
              <a:gd name="connsiteY8" fmla="*/ 1475584 h 1929126"/>
              <a:gd name="connsiteX9" fmla="*/ 343814 w 724205"/>
              <a:gd name="connsiteY9" fmla="*/ 1782822 h 1929126"/>
              <a:gd name="connsiteX10" fmla="*/ 80467 w 724205"/>
              <a:gd name="connsiteY10" fmla="*/ 1892550 h 1929126"/>
              <a:gd name="connsiteX11" fmla="*/ 0 w 724205"/>
              <a:gd name="connsiteY11" fmla="*/ 1929126 h 1929126"/>
              <a:gd name="connsiteX12" fmla="*/ 0 w 724205"/>
              <a:gd name="connsiteY12" fmla="*/ 1929126 h 1929126"/>
              <a:gd name="connsiteX0" fmla="*/ 45696 w 724205"/>
              <a:gd name="connsiteY0" fmla="*/ 0 h 1929126"/>
              <a:gd name="connsiteX1" fmla="*/ 45696 w 724205"/>
              <a:gd name="connsiteY1" fmla="*/ 0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929126"/>
              <a:gd name="connsiteX1" fmla="*/ 45696 w 724205"/>
              <a:gd name="connsiteY1" fmla="*/ 144016 h 1929126"/>
              <a:gd name="connsiteX2" fmla="*/ 261720 w 724205"/>
              <a:gd name="connsiteY2" fmla="*/ 288032 h 1929126"/>
              <a:gd name="connsiteX3" fmla="*/ 409651 w 724205"/>
              <a:gd name="connsiteY3" fmla="*/ 502662 h 1929126"/>
              <a:gd name="connsiteX4" fmla="*/ 658368 w 724205"/>
              <a:gd name="connsiteY4" fmla="*/ 970835 h 1929126"/>
              <a:gd name="connsiteX5" fmla="*/ 724205 w 724205"/>
              <a:gd name="connsiteY5" fmla="*/ 1153715 h 1929126"/>
              <a:gd name="connsiteX6" fmla="*/ 680314 w 724205"/>
              <a:gd name="connsiteY6" fmla="*/ 1365856 h 1929126"/>
              <a:gd name="connsiteX7" fmla="*/ 621792 w 724205"/>
              <a:gd name="connsiteY7" fmla="*/ 1475584 h 1929126"/>
              <a:gd name="connsiteX8" fmla="*/ 343814 w 724205"/>
              <a:gd name="connsiteY8" fmla="*/ 1782822 h 1929126"/>
              <a:gd name="connsiteX9" fmla="*/ 80467 w 724205"/>
              <a:gd name="connsiteY9" fmla="*/ 1892550 h 1929126"/>
              <a:gd name="connsiteX10" fmla="*/ 0 w 724205"/>
              <a:gd name="connsiteY10" fmla="*/ 1929126 h 1929126"/>
              <a:gd name="connsiteX11" fmla="*/ 0 w 724205"/>
              <a:gd name="connsiteY11" fmla="*/ 1929126 h 1929126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45696 w 724205"/>
              <a:gd name="connsiteY0" fmla="*/ 0 h 1785110"/>
              <a:gd name="connsiteX1" fmla="*/ 261720 w 724205"/>
              <a:gd name="connsiteY1" fmla="*/ 144016 h 1785110"/>
              <a:gd name="connsiteX2" fmla="*/ 409651 w 724205"/>
              <a:gd name="connsiteY2" fmla="*/ 358646 h 1785110"/>
              <a:gd name="connsiteX3" fmla="*/ 658368 w 724205"/>
              <a:gd name="connsiteY3" fmla="*/ 826819 h 1785110"/>
              <a:gd name="connsiteX4" fmla="*/ 724205 w 724205"/>
              <a:gd name="connsiteY4" fmla="*/ 1009699 h 1785110"/>
              <a:gd name="connsiteX5" fmla="*/ 680314 w 724205"/>
              <a:gd name="connsiteY5" fmla="*/ 1221840 h 1785110"/>
              <a:gd name="connsiteX6" fmla="*/ 621792 w 724205"/>
              <a:gd name="connsiteY6" fmla="*/ 1331568 h 1785110"/>
              <a:gd name="connsiteX7" fmla="*/ 343814 w 724205"/>
              <a:gd name="connsiteY7" fmla="*/ 1638806 h 1785110"/>
              <a:gd name="connsiteX8" fmla="*/ 80467 w 724205"/>
              <a:gd name="connsiteY8" fmla="*/ 1748534 h 1785110"/>
              <a:gd name="connsiteX9" fmla="*/ 0 w 724205"/>
              <a:gd name="connsiteY9" fmla="*/ 1785110 h 1785110"/>
              <a:gd name="connsiteX10" fmla="*/ 0 w 724205"/>
              <a:gd name="connsiteY10" fmla="*/ 1785110 h 1785110"/>
              <a:gd name="connsiteX0" fmla="*/ 117704 w 724205"/>
              <a:gd name="connsiteY0" fmla="*/ 11769 h 1724871"/>
              <a:gd name="connsiteX1" fmla="*/ 261720 w 724205"/>
              <a:gd name="connsiteY1" fmla="*/ 83777 h 1724871"/>
              <a:gd name="connsiteX2" fmla="*/ 409651 w 724205"/>
              <a:gd name="connsiteY2" fmla="*/ 298407 h 1724871"/>
              <a:gd name="connsiteX3" fmla="*/ 658368 w 724205"/>
              <a:gd name="connsiteY3" fmla="*/ 766580 h 1724871"/>
              <a:gd name="connsiteX4" fmla="*/ 724205 w 724205"/>
              <a:gd name="connsiteY4" fmla="*/ 949460 h 1724871"/>
              <a:gd name="connsiteX5" fmla="*/ 680314 w 724205"/>
              <a:gd name="connsiteY5" fmla="*/ 1161601 h 1724871"/>
              <a:gd name="connsiteX6" fmla="*/ 621792 w 724205"/>
              <a:gd name="connsiteY6" fmla="*/ 1271329 h 1724871"/>
              <a:gd name="connsiteX7" fmla="*/ 343814 w 724205"/>
              <a:gd name="connsiteY7" fmla="*/ 1578567 h 1724871"/>
              <a:gd name="connsiteX8" fmla="*/ 80467 w 724205"/>
              <a:gd name="connsiteY8" fmla="*/ 1688295 h 1724871"/>
              <a:gd name="connsiteX9" fmla="*/ 0 w 724205"/>
              <a:gd name="connsiteY9" fmla="*/ 1724871 h 1724871"/>
              <a:gd name="connsiteX10" fmla="*/ 0 w 724205"/>
              <a:gd name="connsiteY10" fmla="*/ 1724871 h 1724871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0 h 1713102"/>
              <a:gd name="connsiteX1" fmla="*/ 333728 w 724205"/>
              <a:gd name="connsiteY1" fmla="*/ 144016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31226 h 1744328"/>
              <a:gd name="connsiteX1" fmla="*/ 261720 w 724205"/>
              <a:gd name="connsiteY1" fmla="*/ 103233 h 1744328"/>
              <a:gd name="connsiteX2" fmla="*/ 409651 w 724205"/>
              <a:gd name="connsiteY2" fmla="*/ 317864 h 1744328"/>
              <a:gd name="connsiteX3" fmla="*/ 658368 w 724205"/>
              <a:gd name="connsiteY3" fmla="*/ 786037 h 1744328"/>
              <a:gd name="connsiteX4" fmla="*/ 724205 w 724205"/>
              <a:gd name="connsiteY4" fmla="*/ 968917 h 1744328"/>
              <a:gd name="connsiteX5" fmla="*/ 680314 w 724205"/>
              <a:gd name="connsiteY5" fmla="*/ 1181058 h 1744328"/>
              <a:gd name="connsiteX6" fmla="*/ 621792 w 724205"/>
              <a:gd name="connsiteY6" fmla="*/ 1290786 h 1744328"/>
              <a:gd name="connsiteX7" fmla="*/ 343814 w 724205"/>
              <a:gd name="connsiteY7" fmla="*/ 1598024 h 1744328"/>
              <a:gd name="connsiteX8" fmla="*/ 80467 w 724205"/>
              <a:gd name="connsiteY8" fmla="*/ 1707752 h 1744328"/>
              <a:gd name="connsiteX9" fmla="*/ 0 w 724205"/>
              <a:gd name="connsiteY9" fmla="*/ 1744328 h 1744328"/>
              <a:gd name="connsiteX10" fmla="*/ 0 w 724205"/>
              <a:gd name="connsiteY10" fmla="*/ 1744328 h 1744328"/>
              <a:gd name="connsiteX0" fmla="*/ 117704 w 724205"/>
              <a:gd name="connsiteY0" fmla="*/ 7935 h 1721037"/>
              <a:gd name="connsiteX1" fmla="*/ 261720 w 724205"/>
              <a:gd name="connsiteY1" fmla="*/ 79942 h 1721037"/>
              <a:gd name="connsiteX2" fmla="*/ 409651 w 724205"/>
              <a:gd name="connsiteY2" fmla="*/ 294573 h 1721037"/>
              <a:gd name="connsiteX3" fmla="*/ 658368 w 724205"/>
              <a:gd name="connsiteY3" fmla="*/ 762746 h 1721037"/>
              <a:gd name="connsiteX4" fmla="*/ 724205 w 724205"/>
              <a:gd name="connsiteY4" fmla="*/ 945626 h 1721037"/>
              <a:gd name="connsiteX5" fmla="*/ 680314 w 724205"/>
              <a:gd name="connsiteY5" fmla="*/ 1157767 h 1721037"/>
              <a:gd name="connsiteX6" fmla="*/ 621792 w 724205"/>
              <a:gd name="connsiteY6" fmla="*/ 1267495 h 1721037"/>
              <a:gd name="connsiteX7" fmla="*/ 343814 w 724205"/>
              <a:gd name="connsiteY7" fmla="*/ 1574733 h 1721037"/>
              <a:gd name="connsiteX8" fmla="*/ 80467 w 724205"/>
              <a:gd name="connsiteY8" fmla="*/ 1684461 h 1721037"/>
              <a:gd name="connsiteX9" fmla="*/ 0 w 724205"/>
              <a:gd name="connsiteY9" fmla="*/ 1721037 h 1721037"/>
              <a:gd name="connsiteX10" fmla="*/ 0 w 724205"/>
              <a:gd name="connsiteY10" fmla="*/ 1721037 h 1721037"/>
              <a:gd name="connsiteX0" fmla="*/ 117704 w 724205"/>
              <a:gd name="connsiteY0" fmla="*/ 0 h 1713102"/>
              <a:gd name="connsiteX1" fmla="*/ 261720 w 724205"/>
              <a:gd name="connsiteY1" fmla="*/ 72007 h 1713102"/>
              <a:gd name="connsiteX2" fmla="*/ 409651 w 724205"/>
              <a:gd name="connsiteY2" fmla="*/ 286638 h 1713102"/>
              <a:gd name="connsiteX3" fmla="*/ 658368 w 724205"/>
              <a:gd name="connsiteY3" fmla="*/ 754811 h 1713102"/>
              <a:gd name="connsiteX4" fmla="*/ 724205 w 724205"/>
              <a:gd name="connsiteY4" fmla="*/ 937691 h 1713102"/>
              <a:gd name="connsiteX5" fmla="*/ 680314 w 724205"/>
              <a:gd name="connsiteY5" fmla="*/ 1149832 h 1713102"/>
              <a:gd name="connsiteX6" fmla="*/ 621792 w 724205"/>
              <a:gd name="connsiteY6" fmla="*/ 1259560 h 1713102"/>
              <a:gd name="connsiteX7" fmla="*/ 343814 w 724205"/>
              <a:gd name="connsiteY7" fmla="*/ 1566798 h 1713102"/>
              <a:gd name="connsiteX8" fmla="*/ 80467 w 724205"/>
              <a:gd name="connsiteY8" fmla="*/ 1676526 h 1713102"/>
              <a:gd name="connsiteX9" fmla="*/ 0 w 724205"/>
              <a:gd name="connsiteY9" fmla="*/ 1713102 h 1713102"/>
              <a:gd name="connsiteX10" fmla="*/ 0 w 724205"/>
              <a:gd name="connsiteY10" fmla="*/ 1713102 h 1713102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17704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17704 w 724205"/>
              <a:gd name="connsiteY0" fmla="*/ 12003 h 1725105"/>
              <a:gd name="connsiteX1" fmla="*/ 189712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12002 h 1725104"/>
              <a:gd name="connsiteX1" fmla="*/ 189712 w 724205"/>
              <a:gd name="connsiteY1" fmla="*/ 12001 h 1725104"/>
              <a:gd name="connsiteX2" fmla="*/ 261720 w 724205"/>
              <a:gd name="connsiteY2" fmla="*/ 84009 h 1725104"/>
              <a:gd name="connsiteX3" fmla="*/ 409651 w 724205"/>
              <a:gd name="connsiteY3" fmla="*/ 298640 h 1725104"/>
              <a:gd name="connsiteX4" fmla="*/ 658368 w 724205"/>
              <a:gd name="connsiteY4" fmla="*/ 766813 h 1725104"/>
              <a:gd name="connsiteX5" fmla="*/ 724205 w 724205"/>
              <a:gd name="connsiteY5" fmla="*/ 949693 h 1725104"/>
              <a:gd name="connsiteX6" fmla="*/ 680314 w 724205"/>
              <a:gd name="connsiteY6" fmla="*/ 1161834 h 1725104"/>
              <a:gd name="connsiteX7" fmla="*/ 621792 w 724205"/>
              <a:gd name="connsiteY7" fmla="*/ 1271562 h 1725104"/>
              <a:gd name="connsiteX8" fmla="*/ 343814 w 724205"/>
              <a:gd name="connsiteY8" fmla="*/ 1578800 h 1725104"/>
              <a:gd name="connsiteX9" fmla="*/ 80467 w 724205"/>
              <a:gd name="connsiteY9" fmla="*/ 1688528 h 1725104"/>
              <a:gd name="connsiteX10" fmla="*/ 0 w 724205"/>
              <a:gd name="connsiteY10" fmla="*/ 1725104 h 1725104"/>
              <a:gd name="connsiteX11" fmla="*/ 0 w 724205"/>
              <a:gd name="connsiteY11" fmla="*/ 1725104 h 1725104"/>
              <a:gd name="connsiteX0" fmla="*/ 189712 w 724205"/>
              <a:gd name="connsiteY0" fmla="*/ 0 h 1713103"/>
              <a:gd name="connsiteX1" fmla="*/ 261720 w 724205"/>
              <a:gd name="connsiteY1" fmla="*/ 72008 h 1713103"/>
              <a:gd name="connsiteX2" fmla="*/ 409651 w 724205"/>
              <a:gd name="connsiteY2" fmla="*/ 286639 h 1713103"/>
              <a:gd name="connsiteX3" fmla="*/ 658368 w 724205"/>
              <a:gd name="connsiteY3" fmla="*/ 754812 h 1713103"/>
              <a:gd name="connsiteX4" fmla="*/ 724205 w 724205"/>
              <a:gd name="connsiteY4" fmla="*/ 937692 h 1713103"/>
              <a:gd name="connsiteX5" fmla="*/ 680314 w 724205"/>
              <a:gd name="connsiteY5" fmla="*/ 1149833 h 1713103"/>
              <a:gd name="connsiteX6" fmla="*/ 621792 w 724205"/>
              <a:gd name="connsiteY6" fmla="*/ 1259561 h 1713103"/>
              <a:gd name="connsiteX7" fmla="*/ 343814 w 724205"/>
              <a:gd name="connsiteY7" fmla="*/ 1566799 h 1713103"/>
              <a:gd name="connsiteX8" fmla="*/ 80467 w 724205"/>
              <a:gd name="connsiteY8" fmla="*/ 1676527 h 1713103"/>
              <a:gd name="connsiteX9" fmla="*/ 0 w 724205"/>
              <a:gd name="connsiteY9" fmla="*/ 1713103 h 1713103"/>
              <a:gd name="connsiteX10" fmla="*/ 0 w 724205"/>
              <a:gd name="connsiteY10" fmla="*/ 1713103 h 1713103"/>
              <a:gd name="connsiteX0" fmla="*/ 189712 w 724205"/>
              <a:gd name="connsiteY0" fmla="*/ 12002 h 1725105"/>
              <a:gd name="connsiteX1" fmla="*/ 117704 w 724205"/>
              <a:gd name="connsiteY1" fmla="*/ 12001 h 1725105"/>
              <a:gd name="connsiteX2" fmla="*/ 261720 w 724205"/>
              <a:gd name="connsiteY2" fmla="*/ 84010 h 1725105"/>
              <a:gd name="connsiteX3" fmla="*/ 409651 w 724205"/>
              <a:gd name="connsiteY3" fmla="*/ 298641 h 1725105"/>
              <a:gd name="connsiteX4" fmla="*/ 658368 w 724205"/>
              <a:gd name="connsiteY4" fmla="*/ 766814 h 1725105"/>
              <a:gd name="connsiteX5" fmla="*/ 724205 w 724205"/>
              <a:gd name="connsiteY5" fmla="*/ 949694 h 1725105"/>
              <a:gd name="connsiteX6" fmla="*/ 680314 w 724205"/>
              <a:gd name="connsiteY6" fmla="*/ 1161835 h 1725105"/>
              <a:gd name="connsiteX7" fmla="*/ 621792 w 724205"/>
              <a:gd name="connsiteY7" fmla="*/ 1271563 h 1725105"/>
              <a:gd name="connsiteX8" fmla="*/ 343814 w 724205"/>
              <a:gd name="connsiteY8" fmla="*/ 1578801 h 1725105"/>
              <a:gd name="connsiteX9" fmla="*/ 80467 w 724205"/>
              <a:gd name="connsiteY9" fmla="*/ 1688529 h 1725105"/>
              <a:gd name="connsiteX10" fmla="*/ 0 w 724205"/>
              <a:gd name="connsiteY10" fmla="*/ 1725105 h 1725105"/>
              <a:gd name="connsiteX11" fmla="*/ 0 w 724205"/>
              <a:gd name="connsiteY11" fmla="*/ 1725105 h 1725105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80314 w 724205"/>
              <a:gd name="connsiteY5" fmla="*/ 1149834 h 1713104"/>
              <a:gd name="connsiteX6" fmla="*/ 621792 w 724205"/>
              <a:gd name="connsiteY6" fmla="*/ 1259562 h 1713104"/>
              <a:gd name="connsiteX7" fmla="*/ 343814 w 724205"/>
              <a:gd name="connsiteY7" fmla="*/ 1566800 h 1713104"/>
              <a:gd name="connsiteX8" fmla="*/ 80467 w 724205"/>
              <a:gd name="connsiteY8" fmla="*/ 1676528 h 1713104"/>
              <a:gd name="connsiteX9" fmla="*/ 0 w 724205"/>
              <a:gd name="connsiteY9" fmla="*/ 1713104 h 1713104"/>
              <a:gd name="connsiteX10" fmla="*/ 0 w 724205"/>
              <a:gd name="connsiteY10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99237 w 724205"/>
              <a:gd name="connsiteY5" fmla="*/ 101585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80314 w 724205"/>
              <a:gd name="connsiteY6" fmla="*/ 1149834 h 1713104"/>
              <a:gd name="connsiteX7" fmla="*/ 621792 w 724205"/>
              <a:gd name="connsiteY7" fmla="*/ 1259562 h 1713104"/>
              <a:gd name="connsiteX8" fmla="*/ 343814 w 724205"/>
              <a:gd name="connsiteY8" fmla="*/ 1566800 h 1713104"/>
              <a:gd name="connsiteX9" fmla="*/ 80467 w 724205"/>
              <a:gd name="connsiteY9" fmla="*/ 1676528 h 1713104"/>
              <a:gd name="connsiteX10" fmla="*/ 0 w 724205"/>
              <a:gd name="connsiteY10" fmla="*/ 1713104 h 1713104"/>
              <a:gd name="connsiteX11" fmla="*/ 0 w 724205"/>
              <a:gd name="connsiteY11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656690 w 724205"/>
              <a:gd name="connsiteY6" fmla="*/ 994587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21768 w 724205"/>
              <a:gd name="connsiteY5" fmla="*/ 1079695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477691 w 724205"/>
              <a:gd name="connsiteY6" fmla="*/ 1151711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549730 w 724205"/>
              <a:gd name="connsiteY5" fmla="*/ 1007679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405653 w 724205"/>
              <a:gd name="connsiteY5" fmla="*/ 1223727 h 1713104"/>
              <a:gd name="connsiteX6" fmla="*/ 549730 w 724205"/>
              <a:gd name="connsiteY6" fmla="*/ 1079695 h 1713104"/>
              <a:gd name="connsiteX7" fmla="*/ 680314 w 724205"/>
              <a:gd name="connsiteY7" fmla="*/ 1149834 h 1713104"/>
              <a:gd name="connsiteX8" fmla="*/ 621792 w 724205"/>
              <a:gd name="connsiteY8" fmla="*/ 1259562 h 1713104"/>
              <a:gd name="connsiteX9" fmla="*/ 343814 w 724205"/>
              <a:gd name="connsiteY9" fmla="*/ 1566800 h 1713104"/>
              <a:gd name="connsiteX10" fmla="*/ 80467 w 724205"/>
              <a:gd name="connsiteY10" fmla="*/ 1676528 h 1713104"/>
              <a:gd name="connsiteX11" fmla="*/ 0 w 724205"/>
              <a:gd name="connsiteY11" fmla="*/ 1713104 h 1713104"/>
              <a:gd name="connsiteX12" fmla="*/ 0 w 724205"/>
              <a:gd name="connsiteY12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635416 w 724205"/>
              <a:gd name="connsiteY5" fmla="*/ 1037122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724205"/>
              <a:gd name="connsiteY0" fmla="*/ 0 h 1713104"/>
              <a:gd name="connsiteX1" fmla="*/ 261720 w 724205"/>
              <a:gd name="connsiteY1" fmla="*/ 72009 h 1713104"/>
              <a:gd name="connsiteX2" fmla="*/ 409651 w 724205"/>
              <a:gd name="connsiteY2" fmla="*/ 286640 h 1713104"/>
              <a:gd name="connsiteX3" fmla="*/ 658368 w 724205"/>
              <a:gd name="connsiteY3" fmla="*/ 754813 h 1713104"/>
              <a:gd name="connsiteX4" fmla="*/ 724205 w 724205"/>
              <a:gd name="connsiteY4" fmla="*/ 937693 h 1713104"/>
              <a:gd name="connsiteX5" fmla="*/ 333615 w 724205"/>
              <a:gd name="connsiteY5" fmla="*/ 1151711 h 1713104"/>
              <a:gd name="connsiteX6" fmla="*/ 405653 w 724205"/>
              <a:gd name="connsiteY6" fmla="*/ 1223727 h 1713104"/>
              <a:gd name="connsiteX7" fmla="*/ 549730 w 724205"/>
              <a:gd name="connsiteY7" fmla="*/ 1079695 h 1713104"/>
              <a:gd name="connsiteX8" fmla="*/ 680314 w 724205"/>
              <a:gd name="connsiteY8" fmla="*/ 1149834 h 1713104"/>
              <a:gd name="connsiteX9" fmla="*/ 621792 w 724205"/>
              <a:gd name="connsiteY9" fmla="*/ 1259562 h 1713104"/>
              <a:gd name="connsiteX10" fmla="*/ 343814 w 724205"/>
              <a:gd name="connsiteY10" fmla="*/ 1566800 h 1713104"/>
              <a:gd name="connsiteX11" fmla="*/ 80467 w 724205"/>
              <a:gd name="connsiteY11" fmla="*/ 1676528 h 1713104"/>
              <a:gd name="connsiteX12" fmla="*/ 0 w 724205"/>
              <a:gd name="connsiteY12" fmla="*/ 1713104 h 1713104"/>
              <a:gd name="connsiteX13" fmla="*/ 0 w 724205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58368 w 680314"/>
              <a:gd name="connsiteY3" fmla="*/ 754813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333615 w 680314"/>
              <a:gd name="connsiteY5" fmla="*/ 1151711 h 1713104"/>
              <a:gd name="connsiteX6" fmla="*/ 405653 w 680314"/>
              <a:gd name="connsiteY6" fmla="*/ 1223727 h 1713104"/>
              <a:gd name="connsiteX7" fmla="*/ 549730 w 680314"/>
              <a:gd name="connsiteY7" fmla="*/ 1079695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614143 w 680314"/>
              <a:gd name="connsiteY5" fmla="*/ 835082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791631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621768 w 680314"/>
              <a:gd name="connsiteY4" fmla="*/ 935663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549731 w 680314"/>
              <a:gd name="connsiteY5" fmla="*/ 1007679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549730 w 680314"/>
              <a:gd name="connsiteY8" fmla="*/ 1079695 h 1713104"/>
              <a:gd name="connsiteX9" fmla="*/ 680314 w 680314"/>
              <a:gd name="connsiteY9" fmla="*/ 1149834 h 1713104"/>
              <a:gd name="connsiteX10" fmla="*/ 621792 w 680314"/>
              <a:gd name="connsiteY10" fmla="*/ 1259562 h 1713104"/>
              <a:gd name="connsiteX11" fmla="*/ 343814 w 680314"/>
              <a:gd name="connsiteY11" fmla="*/ 1566800 h 1713104"/>
              <a:gd name="connsiteX12" fmla="*/ 80467 w 680314"/>
              <a:gd name="connsiteY12" fmla="*/ 1676528 h 1713104"/>
              <a:gd name="connsiteX13" fmla="*/ 0 w 680314"/>
              <a:gd name="connsiteY13" fmla="*/ 1713104 h 1713104"/>
              <a:gd name="connsiteX14" fmla="*/ 0 w 680314"/>
              <a:gd name="connsiteY14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405653 w 680314"/>
              <a:gd name="connsiteY7" fmla="*/ 1223727 h 1713104"/>
              <a:gd name="connsiteX8" fmla="*/ 680314 w 680314"/>
              <a:gd name="connsiteY8" fmla="*/ 1149834 h 1713104"/>
              <a:gd name="connsiteX9" fmla="*/ 621792 w 680314"/>
              <a:gd name="connsiteY9" fmla="*/ 1259562 h 1713104"/>
              <a:gd name="connsiteX10" fmla="*/ 343814 w 680314"/>
              <a:gd name="connsiteY10" fmla="*/ 1566800 h 1713104"/>
              <a:gd name="connsiteX11" fmla="*/ 80467 w 680314"/>
              <a:gd name="connsiteY11" fmla="*/ 1676528 h 1713104"/>
              <a:gd name="connsiteX12" fmla="*/ 0 w 680314"/>
              <a:gd name="connsiteY12" fmla="*/ 1713104 h 1713104"/>
              <a:gd name="connsiteX13" fmla="*/ 0 w 680314"/>
              <a:gd name="connsiteY13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333615 w 680314"/>
              <a:gd name="connsiteY6" fmla="*/ 1151711 h 1713104"/>
              <a:gd name="connsiteX7" fmla="*/ 680314 w 680314"/>
              <a:gd name="connsiteY7" fmla="*/ 1149834 h 1713104"/>
              <a:gd name="connsiteX8" fmla="*/ 621792 w 680314"/>
              <a:gd name="connsiteY8" fmla="*/ 1259562 h 1713104"/>
              <a:gd name="connsiteX9" fmla="*/ 343814 w 680314"/>
              <a:gd name="connsiteY9" fmla="*/ 1566800 h 1713104"/>
              <a:gd name="connsiteX10" fmla="*/ 80467 w 680314"/>
              <a:gd name="connsiteY10" fmla="*/ 1676528 h 1713104"/>
              <a:gd name="connsiteX11" fmla="*/ 0 w 680314"/>
              <a:gd name="connsiteY11" fmla="*/ 1713104 h 1713104"/>
              <a:gd name="connsiteX12" fmla="*/ 0 w 680314"/>
              <a:gd name="connsiteY12" fmla="*/ 1713104 h 1713104"/>
              <a:gd name="connsiteX0" fmla="*/ 117704 w 680314"/>
              <a:gd name="connsiteY0" fmla="*/ 0 h 1713104"/>
              <a:gd name="connsiteX1" fmla="*/ 261720 w 680314"/>
              <a:gd name="connsiteY1" fmla="*/ 72009 h 1713104"/>
              <a:gd name="connsiteX2" fmla="*/ 409651 w 680314"/>
              <a:gd name="connsiteY2" fmla="*/ 286640 h 1713104"/>
              <a:gd name="connsiteX3" fmla="*/ 621769 w 680314"/>
              <a:gd name="connsiteY3" fmla="*/ 719615 h 1713104"/>
              <a:gd name="connsiteX4" fmla="*/ 549731 w 680314"/>
              <a:gd name="connsiteY4" fmla="*/ 791631 h 1713104"/>
              <a:gd name="connsiteX5" fmla="*/ 621769 w 680314"/>
              <a:gd name="connsiteY5" fmla="*/ 935663 h 1713104"/>
              <a:gd name="connsiteX6" fmla="*/ 680314 w 680314"/>
              <a:gd name="connsiteY6" fmla="*/ 1149834 h 1713104"/>
              <a:gd name="connsiteX7" fmla="*/ 621792 w 680314"/>
              <a:gd name="connsiteY7" fmla="*/ 1259562 h 1713104"/>
              <a:gd name="connsiteX8" fmla="*/ 343814 w 680314"/>
              <a:gd name="connsiteY8" fmla="*/ 1566800 h 1713104"/>
              <a:gd name="connsiteX9" fmla="*/ 80467 w 680314"/>
              <a:gd name="connsiteY9" fmla="*/ 1676528 h 1713104"/>
              <a:gd name="connsiteX10" fmla="*/ 0 w 680314"/>
              <a:gd name="connsiteY10" fmla="*/ 1713104 h 1713104"/>
              <a:gd name="connsiteX11" fmla="*/ 0 w 680314"/>
              <a:gd name="connsiteY11" fmla="*/ 1713104 h 1713104"/>
              <a:gd name="connsiteX0" fmla="*/ 117704 w 734164"/>
              <a:gd name="connsiteY0" fmla="*/ 0 h 1713104"/>
              <a:gd name="connsiteX1" fmla="*/ 261720 w 734164"/>
              <a:gd name="connsiteY1" fmla="*/ 72009 h 1713104"/>
              <a:gd name="connsiteX2" fmla="*/ 409651 w 734164"/>
              <a:gd name="connsiteY2" fmla="*/ 286640 h 1713104"/>
              <a:gd name="connsiteX3" fmla="*/ 621769 w 734164"/>
              <a:gd name="connsiteY3" fmla="*/ 719615 h 1713104"/>
              <a:gd name="connsiteX4" fmla="*/ 549731 w 734164"/>
              <a:gd name="connsiteY4" fmla="*/ 791631 h 1713104"/>
              <a:gd name="connsiteX5" fmla="*/ 712400 w 734164"/>
              <a:gd name="connsiteY5" fmla="*/ 972688 h 1713104"/>
              <a:gd name="connsiteX6" fmla="*/ 680314 w 734164"/>
              <a:gd name="connsiteY6" fmla="*/ 1149834 h 1713104"/>
              <a:gd name="connsiteX7" fmla="*/ 621792 w 734164"/>
              <a:gd name="connsiteY7" fmla="*/ 1259562 h 1713104"/>
              <a:gd name="connsiteX8" fmla="*/ 343814 w 734164"/>
              <a:gd name="connsiteY8" fmla="*/ 1566800 h 1713104"/>
              <a:gd name="connsiteX9" fmla="*/ 80467 w 734164"/>
              <a:gd name="connsiteY9" fmla="*/ 1676528 h 1713104"/>
              <a:gd name="connsiteX10" fmla="*/ 0 w 734164"/>
              <a:gd name="connsiteY10" fmla="*/ 1713104 h 1713104"/>
              <a:gd name="connsiteX11" fmla="*/ 0 w 734164"/>
              <a:gd name="connsiteY11" fmla="*/ 1713104 h 1713104"/>
              <a:gd name="connsiteX0" fmla="*/ 117704 w 734164"/>
              <a:gd name="connsiteY0" fmla="*/ 0 h 1713104"/>
              <a:gd name="connsiteX1" fmla="*/ 261720 w 734164"/>
              <a:gd name="connsiteY1" fmla="*/ 72009 h 1713104"/>
              <a:gd name="connsiteX2" fmla="*/ 409651 w 734164"/>
              <a:gd name="connsiteY2" fmla="*/ 286640 h 1713104"/>
              <a:gd name="connsiteX3" fmla="*/ 621769 w 734164"/>
              <a:gd name="connsiteY3" fmla="*/ 719615 h 1713104"/>
              <a:gd name="connsiteX4" fmla="*/ 712400 w 734164"/>
              <a:gd name="connsiteY4" fmla="*/ 972688 h 1713104"/>
              <a:gd name="connsiteX5" fmla="*/ 680314 w 734164"/>
              <a:gd name="connsiteY5" fmla="*/ 1149834 h 1713104"/>
              <a:gd name="connsiteX6" fmla="*/ 621792 w 734164"/>
              <a:gd name="connsiteY6" fmla="*/ 1259562 h 1713104"/>
              <a:gd name="connsiteX7" fmla="*/ 343814 w 734164"/>
              <a:gd name="connsiteY7" fmla="*/ 1566800 h 1713104"/>
              <a:gd name="connsiteX8" fmla="*/ 80467 w 734164"/>
              <a:gd name="connsiteY8" fmla="*/ 1676528 h 1713104"/>
              <a:gd name="connsiteX9" fmla="*/ 0 w 734164"/>
              <a:gd name="connsiteY9" fmla="*/ 1713104 h 1713104"/>
              <a:gd name="connsiteX10" fmla="*/ 0 w 734164"/>
              <a:gd name="connsiteY10" fmla="*/ 1713104 h 1713104"/>
              <a:gd name="connsiteX0" fmla="*/ 117704 w 717580"/>
              <a:gd name="connsiteY0" fmla="*/ 0 h 1713104"/>
              <a:gd name="connsiteX1" fmla="*/ 261720 w 717580"/>
              <a:gd name="connsiteY1" fmla="*/ 72009 h 1713104"/>
              <a:gd name="connsiteX2" fmla="*/ 409651 w 717580"/>
              <a:gd name="connsiteY2" fmla="*/ 286640 h 1713104"/>
              <a:gd name="connsiteX3" fmla="*/ 621769 w 717580"/>
              <a:gd name="connsiteY3" fmla="*/ 719615 h 1713104"/>
              <a:gd name="connsiteX4" fmla="*/ 712400 w 717580"/>
              <a:gd name="connsiteY4" fmla="*/ 972688 h 1713104"/>
              <a:gd name="connsiteX5" fmla="*/ 680314 w 717580"/>
              <a:gd name="connsiteY5" fmla="*/ 1149834 h 1713104"/>
              <a:gd name="connsiteX6" fmla="*/ 621792 w 717580"/>
              <a:gd name="connsiteY6" fmla="*/ 1259562 h 1713104"/>
              <a:gd name="connsiteX7" fmla="*/ 343814 w 717580"/>
              <a:gd name="connsiteY7" fmla="*/ 1528415 h 1713104"/>
              <a:gd name="connsiteX8" fmla="*/ 80467 w 717580"/>
              <a:gd name="connsiteY8" fmla="*/ 1676528 h 1713104"/>
              <a:gd name="connsiteX9" fmla="*/ 0 w 717580"/>
              <a:gd name="connsiteY9" fmla="*/ 1713104 h 1713104"/>
              <a:gd name="connsiteX10" fmla="*/ 0 w 717580"/>
              <a:gd name="connsiteY10" fmla="*/ 1713104 h 1713104"/>
              <a:gd name="connsiteX0" fmla="*/ 117704 w 717580"/>
              <a:gd name="connsiteY0" fmla="*/ 0 h 1713104"/>
              <a:gd name="connsiteX1" fmla="*/ 261720 w 717580"/>
              <a:gd name="connsiteY1" fmla="*/ 72009 h 1713104"/>
              <a:gd name="connsiteX2" fmla="*/ 409651 w 717580"/>
              <a:gd name="connsiteY2" fmla="*/ 286640 h 1713104"/>
              <a:gd name="connsiteX3" fmla="*/ 621769 w 717580"/>
              <a:gd name="connsiteY3" fmla="*/ 719615 h 1713104"/>
              <a:gd name="connsiteX4" fmla="*/ 712400 w 717580"/>
              <a:gd name="connsiteY4" fmla="*/ 972688 h 1713104"/>
              <a:gd name="connsiteX5" fmla="*/ 680314 w 717580"/>
              <a:gd name="connsiteY5" fmla="*/ 1149834 h 1713104"/>
              <a:gd name="connsiteX6" fmla="*/ 343814 w 717580"/>
              <a:gd name="connsiteY6" fmla="*/ 1528415 h 1713104"/>
              <a:gd name="connsiteX7" fmla="*/ 80467 w 717580"/>
              <a:gd name="connsiteY7" fmla="*/ 1676528 h 1713104"/>
              <a:gd name="connsiteX8" fmla="*/ 0 w 717580"/>
              <a:gd name="connsiteY8" fmla="*/ 1713104 h 1713104"/>
              <a:gd name="connsiteX9" fmla="*/ 0 w 717580"/>
              <a:gd name="connsiteY9" fmla="*/ 1713104 h 1713104"/>
              <a:gd name="connsiteX0" fmla="*/ 117704 w 720393"/>
              <a:gd name="connsiteY0" fmla="*/ 0 h 1713104"/>
              <a:gd name="connsiteX1" fmla="*/ 261720 w 720393"/>
              <a:gd name="connsiteY1" fmla="*/ 72009 h 1713104"/>
              <a:gd name="connsiteX2" fmla="*/ 409651 w 720393"/>
              <a:gd name="connsiteY2" fmla="*/ 286640 h 1713104"/>
              <a:gd name="connsiteX3" fmla="*/ 621769 w 720393"/>
              <a:gd name="connsiteY3" fmla="*/ 719615 h 1713104"/>
              <a:gd name="connsiteX4" fmla="*/ 712400 w 720393"/>
              <a:gd name="connsiteY4" fmla="*/ 972688 h 1713104"/>
              <a:gd name="connsiteX5" fmla="*/ 680314 w 720393"/>
              <a:gd name="connsiteY5" fmla="*/ 1149834 h 1713104"/>
              <a:gd name="connsiteX6" fmla="*/ 343814 w 720393"/>
              <a:gd name="connsiteY6" fmla="*/ 1528415 h 1713104"/>
              <a:gd name="connsiteX7" fmla="*/ 80467 w 720393"/>
              <a:gd name="connsiteY7" fmla="*/ 1676528 h 1713104"/>
              <a:gd name="connsiteX8" fmla="*/ 0 w 720393"/>
              <a:gd name="connsiteY8" fmla="*/ 1713104 h 1713104"/>
              <a:gd name="connsiteX9" fmla="*/ 0 w 720393"/>
              <a:gd name="connsiteY9" fmla="*/ 1713104 h 1713104"/>
              <a:gd name="connsiteX0" fmla="*/ 117704 w 720392"/>
              <a:gd name="connsiteY0" fmla="*/ 0 h 1713104"/>
              <a:gd name="connsiteX1" fmla="*/ 261720 w 720392"/>
              <a:gd name="connsiteY1" fmla="*/ 72009 h 1713104"/>
              <a:gd name="connsiteX2" fmla="*/ 409651 w 720392"/>
              <a:gd name="connsiteY2" fmla="*/ 286640 h 1713104"/>
              <a:gd name="connsiteX3" fmla="*/ 621769 w 720392"/>
              <a:gd name="connsiteY3" fmla="*/ 719615 h 1713104"/>
              <a:gd name="connsiteX4" fmla="*/ 712400 w 720392"/>
              <a:gd name="connsiteY4" fmla="*/ 972688 h 1713104"/>
              <a:gd name="connsiteX5" fmla="*/ 680314 w 720392"/>
              <a:gd name="connsiteY5" fmla="*/ 1149834 h 1713104"/>
              <a:gd name="connsiteX6" fmla="*/ 343814 w 720392"/>
              <a:gd name="connsiteY6" fmla="*/ 1528415 h 1713104"/>
              <a:gd name="connsiteX7" fmla="*/ 80467 w 720392"/>
              <a:gd name="connsiteY7" fmla="*/ 1676528 h 1713104"/>
              <a:gd name="connsiteX8" fmla="*/ 0 w 720392"/>
              <a:gd name="connsiteY8" fmla="*/ 1713104 h 1713104"/>
              <a:gd name="connsiteX9" fmla="*/ 0 w 720392"/>
              <a:gd name="connsiteY9" fmla="*/ 1713104 h 1713104"/>
              <a:gd name="connsiteX0" fmla="*/ 117704 w 720392"/>
              <a:gd name="connsiteY0" fmla="*/ 0 h 1713104"/>
              <a:gd name="connsiteX1" fmla="*/ 261720 w 720392"/>
              <a:gd name="connsiteY1" fmla="*/ 72009 h 1713104"/>
              <a:gd name="connsiteX2" fmla="*/ 409651 w 720392"/>
              <a:gd name="connsiteY2" fmla="*/ 286640 h 1713104"/>
              <a:gd name="connsiteX3" fmla="*/ 621769 w 720392"/>
              <a:gd name="connsiteY3" fmla="*/ 719615 h 1713104"/>
              <a:gd name="connsiteX4" fmla="*/ 712400 w 720392"/>
              <a:gd name="connsiteY4" fmla="*/ 972688 h 1713104"/>
              <a:gd name="connsiteX5" fmla="*/ 680314 w 720392"/>
              <a:gd name="connsiteY5" fmla="*/ 1149834 h 1713104"/>
              <a:gd name="connsiteX6" fmla="*/ 343814 w 720392"/>
              <a:gd name="connsiteY6" fmla="*/ 1528415 h 1713104"/>
              <a:gd name="connsiteX7" fmla="*/ 0 w 720392"/>
              <a:gd name="connsiteY7" fmla="*/ 1713104 h 1713104"/>
              <a:gd name="connsiteX8" fmla="*/ 0 w 720392"/>
              <a:gd name="connsiteY8" fmla="*/ 1713104 h 1713104"/>
              <a:gd name="connsiteX0" fmla="*/ 261720 w 720392"/>
              <a:gd name="connsiteY0" fmla="*/ 0 h 1641095"/>
              <a:gd name="connsiteX1" fmla="*/ 409651 w 720392"/>
              <a:gd name="connsiteY1" fmla="*/ 214631 h 1641095"/>
              <a:gd name="connsiteX2" fmla="*/ 621769 w 720392"/>
              <a:gd name="connsiteY2" fmla="*/ 647606 h 1641095"/>
              <a:gd name="connsiteX3" fmla="*/ 712400 w 720392"/>
              <a:gd name="connsiteY3" fmla="*/ 900679 h 1641095"/>
              <a:gd name="connsiteX4" fmla="*/ 680314 w 720392"/>
              <a:gd name="connsiteY4" fmla="*/ 1077825 h 1641095"/>
              <a:gd name="connsiteX5" fmla="*/ 343814 w 720392"/>
              <a:gd name="connsiteY5" fmla="*/ 1456406 h 1641095"/>
              <a:gd name="connsiteX6" fmla="*/ 0 w 720392"/>
              <a:gd name="connsiteY6" fmla="*/ 1641095 h 1641095"/>
              <a:gd name="connsiteX7" fmla="*/ 0 w 720392"/>
              <a:gd name="connsiteY7" fmla="*/ 1641095 h 1641095"/>
              <a:gd name="connsiteX0" fmla="*/ 294305 w 720392"/>
              <a:gd name="connsiteY0" fmla="*/ 0 h 1673996"/>
              <a:gd name="connsiteX1" fmla="*/ 409651 w 720392"/>
              <a:gd name="connsiteY1" fmla="*/ 247532 h 1673996"/>
              <a:gd name="connsiteX2" fmla="*/ 621769 w 720392"/>
              <a:gd name="connsiteY2" fmla="*/ 680507 h 1673996"/>
              <a:gd name="connsiteX3" fmla="*/ 712400 w 720392"/>
              <a:gd name="connsiteY3" fmla="*/ 933580 h 1673996"/>
              <a:gd name="connsiteX4" fmla="*/ 680314 w 720392"/>
              <a:gd name="connsiteY4" fmla="*/ 1110726 h 1673996"/>
              <a:gd name="connsiteX5" fmla="*/ 343814 w 720392"/>
              <a:gd name="connsiteY5" fmla="*/ 1489307 h 1673996"/>
              <a:gd name="connsiteX6" fmla="*/ 0 w 720392"/>
              <a:gd name="connsiteY6" fmla="*/ 1673996 h 1673996"/>
              <a:gd name="connsiteX7" fmla="*/ 0 w 720392"/>
              <a:gd name="connsiteY7" fmla="*/ 1673996 h 1673996"/>
              <a:gd name="connsiteX0" fmla="*/ 294305 w 720392"/>
              <a:gd name="connsiteY0" fmla="*/ 0 h 1673996"/>
              <a:gd name="connsiteX1" fmla="*/ 409651 w 720392"/>
              <a:gd name="connsiteY1" fmla="*/ 247532 h 1673996"/>
              <a:gd name="connsiteX2" fmla="*/ 621769 w 720392"/>
              <a:gd name="connsiteY2" fmla="*/ 680507 h 1673996"/>
              <a:gd name="connsiteX3" fmla="*/ 712400 w 720392"/>
              <a:gd name="connsiteY3" fmla="*/ 933580 h 1673996"/>
              <a:gd name="connsiteX4" fmla="*/ 680314 w 720392"/>
              <a:gd name="connsiteY4" fmla="*/ 1110726 h 1673996"/>
              <a:gd name="connsiteX5" fmla="*/ 343814 w 720392"/>
              <a:gd name="connsiteY5" fmla="*/ 1489307 h 1673996"/>
              <a:gd name="connsiteX6" fmla="*/ 0 w 720392"/>
              <a:gd name="connsiteY6" fmla="*/ 1673996 h 1673996"/>
              <a:gd name="connsiteX7" fmla="*/ 0 w 720392"/>
              <a:gd name="connsiteY7" fmla="*/ 1673996 h 167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392" h="1673996">
                <a:moveTo>
                  <a:pt x="294305" y="0"/>
                </a:moveTo>
                <a:cubicBezTo>
                  <a:pt x="213278" y="16708"/>
                  <a:pt x="371202" y="165021"/>
                  <a:pt x="409651" y="247532"/>
                </a:cubicBezTo>
                <a:lnTo>
                  <a:pt x="621769" y="680507"/>
                </a:lnTo>
                <a:cubicBezTo>
                  <a:pt x="672227" y="794848"/>
                  <a:pt x="702643" y="861877"/>
                  <a:pt x="712400" y="933580"/>
                </a:cubicBezTo>
                <a:cubicBezTo>
                  <a:pt x="734164" y="993280"/>
                  <a:pt x="707464" y="1045777"/>
                  <a:pt x="680314" y="1110726"/>
                </a:cubicBezTo>
                <a:cubicBezTo>
                  <a:pt x="568147" y="1236920"/>
                  <a:pt x="526580" y="1313761"/>
                  <a:pt x="343814" y="1489307"/>
                </a:cubicBezTo>
                <a:lnTo>
                  <a:pt x="0" y="1673996"/>
                </a:lnTo>
                <a:lnTo>
                  <a:pt x="0" y="1673996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42" name="Rett linje 41"/>
          <p:cNvCxnSpPr/>
          <p:nvPr/>
        </p:nvCxnSpPr>
        <p:spPr>
          <a:xfrm flipH="1" flipV="1">
            <a:off x="6540285" y="1931904"/>
            <a:ext cx="134426" cy="82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Sylinder 9"/>
          <p:cNvSpPr txBox="1">
            <a:spLocks noChangeArrowheads="1"/>
          </p:cNvSpPr>
          <p:nvPr/>
        </p:nvSpPr>
        <p:spPr bwMode="auto">
          <a:xfrm>
            <a:off x="6794871" y="1820158"/>
            <a:ext cx="708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MÅL</a:t>
            </a:r>
          </a:p>
        </p:txBody>
      </p:sp>
      <p:cxnSp>
        <p:nvCxnSpPr>
          <p:cNvPr id="44" name="Rett linje 43"/>
          <p:cNvCxnSpPr/>
          <p:nvPr/>
        </p:nvCxnSpPr>
        <p:spPr>
          <a:xfrm>
            <a:off x="6607021" y="1864754"/>
            <a:ext cx="127658" cy="79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Sylinder 12"/>
          <p:cNvSpPr txBox="1">
            <a:spLocks noChangeArrowheads="1"/>
          </p:cNvSpPr>
          <p:nvPr/>
        </p:nvSpPr>
        <p:spPr bwMode="auto">
          <a:xfrm>
            <a:off x="6449463" y="2065608"/>
            <a:ext cx="887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START</a:t>
            </a:r>
          </a:p>
        </p:txBody>
      </p:sp>
      <p:sp>
        <p:nvSpPr>
          <p:cNvPr id="49" name="Pil høyre 48"/>
          <p:cNvSpPr/>
          <p:nvPr/>
        </p:nvSpPr>
        <p:spPr>
          <a:xfrm rot="8827298">
            <a:off x="6303327" y="295303"/>
            <a:ext cx="434909" cy="7797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1" name="TekstSylinder 15"/>
          <p:cNvSpPr txBox="1">
            <a:spLocks noChangeArrowheads="1"/>
          </p:cNvSpPr>
          <p:nvPr/>
        </p:nvSpPr>
        <p:spPr bwMode="auto">
          <a:xfrm>
            <a:off x="5220072" y="609926"/>
            <a:ext cx="1356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b="1" dirty="0">
                <a:latin typeface="Calibri" pitchFamily="34" charset="0"/>
              </a:rPr>
              <a:t>SKYTING</a:t>
            </a:r>
          </a:p>
        </p:txBody>
      </p:sp>
      <p:sp>
        <p:nvSpPr>
          <p:cNvPr id="55" name="Frihåndsform 54"/>
          <p:cNvSpPr/>
          <p:nvPr/>
        </p:nvSpPr>
        <p:spPr>
          <a:xfrm>
            <a:off x="3005801" y="1870141"/>
            <a:ext cx="4003540" cy="4139501"/>
          </a:xfrm>
          <a:custGeom>
            <a:avLst/>
            <a:gdLst>
              <a:gd name="connsiteX0" fmla="*/ 585216 w 585216"/>
              <a:gd name="connsiteY0" fmla="*/ 321869 h 607162"/>
              <a:gd name="connsiteX1" fmla="*/ 585216 w 585216"/>
              <a:gd name="connsiteY1" fmla="*/ 321869 h 607162"/>
              <a:gd name="connsiteX2" fmla="*/ 453542 w 585216"/>
              <a:gd name="connsiteY2" fmla="*/ 402336 h 607162"/>
              <a:gd name="connsiteX3" fmla="*/ 343814 w 585216"/>
              <a:gd name="connsiteY3" fmla="*/ 482803 h 607162"/>
              <a:gd name="connsiteX4" fmla="*/ 190195 w 585216"/>
              <a:gd name="connsiteY4" fmla="*/ 555955 h 607162"/>
              <a:gd name="connsiteX5" fmla="*/ 65836 w 585216"/>
              <a:gd name="connsiteY5" fmla="*/ 607162 h 607162"/>
              <a:gd name="connsiteX6" fmla="*/ 7315 w 585216"/>
              <a:gd name="connsiteY6" fmla="*/ 585216 h 607162"/>
              <a:gd name="connsiteX7" fmla="*/ 0 w 585216"/>
              <a:gd name="connsiteY7" fmla="*/ 475488 h 607162"/>
              <a:gd name="connsiteX8" fmla="*/ 95097 w 585216"/>
              <a:gd name="connsiteY8" fmla="*/ 387706 h 607162"/>
              <a:gd name="connsiteX9" fmla="*/ 168249 w 585216"/>
              <a:gd name="connsiteY9" fmla="*/ 285293 h 607162"/>
              <a:gd name="connsiteX10" fmla="*/ 329184 w 585216"/>
              <a:gd name="connsiteY10" fmla="*/ 241402 h 607162"/>
              <a:gd name="connsiteX11" fmla="*/ 460857 w 585216"/>
              <a:gd name="connsiteY11" fmla="*/ 182880 h 607162"/>
              <a:gd name="connsiteX12" fmla="*/ 475488 w 585216"/>
              <a:gd name="connsiteY12" fmla="*/ 124359 h 607162"/>
              <a:gd name="connsiteX13" fmla="*/ 475488 w 585216"/>
              <a:gd name="connsiteY13" fmla="*/ 124359 h 607162"/>
              <a:gd name="connsiteX14" fmla="*/ 365760 w 585216"/>
              <a:gd name="connsiteY14" fmla="*/ 102413 h 607162"/>
              <a:gd name="connsiteX15" fmla="*/ 343814 w 585216"/>
              <a:gd name="connsiteY15" fmla="*/ 80467 h 607162"/>
              <a:gd name="connsiteX16" fmla="*/ 343814 w 585216"/>
              <a:gd name="connsiteY16" fmla="*/ 80467 h 607162"/>
              <a:gd name="connsiteX17" fmla="*/ 343814 w 585216"/>
              <a:gd name="connsiteY17" fmla="*/ 29261 h 607162"/>
              <a:gd name="connsiteX18" fmla="*/ 460857 w 585216"/>
              <a:gd name="connsiteY18" fmla="*/ 0 h 607162"/>
              <a:gd name="connsiteX0" fmla="*/ 577901 w 577901"/>
              <a:gd name="connsiteY0" fmla="*/ 321869 h 607162"/>
              <a:gd name="connsiteX1" fmla="*/ 577901 w 577901"/>
              <a:gd name="connsiteY1" fmla="*/ 321869 h 607162"/>
              <a:gd name="connsiteX2" fmla="*/ 446227 w 577901"/>
              <a:gd name="connsiteY2" fmla="*/ 402336 h 607162"/>
              <a:gd name="connsiteX3" fmla="*/ 336499 w 577901"/>
              <a:gd name="connsiteY3" fmla="*/ 482803 h 607162"/>
              <a:gd name="connsiteX4" fmla="*/ 182880 w 577901"/>
              <a:gd name="connsiteY4" fmla="*/ 555955 h 607162"/>
              <a:gd name="connsiteX5" fmla="*/ 58521 w 577901"/>
              <a:gd name="connsiteY5" fmla="*/ 607162 h 607162"/>
              <a:gd name="connsiteX6" fmla="*/ 0 w 577901"/>
              <a:gd name="connsiteY6" fmla="*/ 585216 h 607162"/>
              <a:gd name="connsiteX7" fmla="*/ 131883 w 577901"/>
              <a:gd name="connsiteY7" fmla="*/ 526461 h 607162"/>
              <a:gd name="connsiteX8" fmla="*/ 87782 w 577901"/>
              <a:gd name="connsiteY8" fmla="*/ 387706 h 607162"/>
              <a:gd name="connsiteX9" fmla="*/ 160934 w 577901"/>
              <a:gd name="connsiteY9" fmla="*/ 285293 h 607162"/>
              <a:gd name="connsiteX10" fmla="*/ 321869 w 577901"/>
              <a:gd name="connsiteY10" fmla="*/ 241402 h 607162"/>
              <a:gd name="connsiteX11" fmla="*/ 453542 w 577901"/>
              <a:gd name="connsiteY11" fmla="*/ 182880 h 607162"/>
              <a:gd name="connsiteX12" fmla="*/ 468173 w 577901"/>
              <a:gd name="connsiteY12" fmla="*/ 124359 h 607162"/>
              <a:gd name="connsiteX13" fmla="*/ 468173 w 577901"/>
              <a:gd name="connsiteY13" fmla="*/ 124359 h 607162"/>
              <a:gd name="connsiteX14" fmla="*/ 358445 w 577901"/>
              <a:gd name="connsiteY14" fmla="*/ 102413 h 607162"/>
              <a:gd name="connsiteX15" fmla="*/ 336499 w 577901"/>
              <a:gd name="connsiteY15" fmla="*/ 80467 h 607162"/>
              <a:gd name="connsiteX16" fmla="*/ 336499 w 577901"/>
              <a:gd name="connsiteY16" fmla="*/ 80467 h 607162"/>
              <a:gd name="connsiteX17" fmla="*/ 336499 w 577901"/>
              <a:gd name="connsiteY17" fmla="*/ 29261 h 607162"/>
              <a:gd name="connsiteX18" fmla="*/ 453542 w 577901"/>
              <a:gd name="connsiteY18" fmla="*/ 0 h 607162"/>
              <a:gd name="connsiteX0" fmla="*/ 519380 w 519380"/>
              <a:gd name="connsiteY0" fmla="*/ 321869 h 607162"/>
              <a:gd name="connsiteX1" fmla="*/ 519380 w 519380"/>
              <a:gd name="connsiteY1" fmla="*/ 321869 h 607162"/>
              <a:gd name="connsiteX2" fmla="*/ 387706 w 519380"/>
              <a:gd name="connsiteY2" fmla="*/ 402336 h 607162"/>
              <a:gd name="connsiteX3" fmla="*/ 277978 w 519380"/>
              <a:gd name="connsiteY3" fmla="*/ 482803 h 607162"/>
              <a:gd name="connsiteX4" fmla="*/ 124359 w 519380"/>
              <a:gd name="connsiteY4" fmla="*/ 555955 h 607162"/>
              <a:gd name="connsiteX5" fmla="*/ 0 w 519380"/>
              <a:gd name="connsiteY5" fmla="*/ 607162 h 607162"/>
              <a:gd name="connsiteX6" fmla="*/ 73362 w 519380"/>
              <a:gd name="connsiteY6" fmla="*/ 526461 h 607162"/>
              <a:gd name="connsiteX7" fmla="*/ 29261 w 519380"/>
              <a:gd name="connsiteY7" fmla="*/ 387706 h 607162"/>
              <a:gd name="connsiteX8" fmla="*/ 102413 w 519380"/>
              <a:gd name="connsiteY8" fmla="*/ 285293 h 607162"/>
              <a:gd name="connsiteX9" fmla="*/ 263348 w 519380"/>
              <a:gd name="connsiteY9" fmla="*/ 241402 h 607162"/>
              <a:gd name="connsiteX10" fmla="*/ 395021 w 519380"/>
              <a:gd name="connsiteY10" fmla="*/ 182880 h 607162"/>
              <a:gd name="connsiteX11" fmla="*/ 409652 w 519380"/>
              <a:gd name="connsiteY11" fmla="*/ 124359 h 607162"/>
              <a:gd name="connsiteX12" fmla="*/ 409652 w 519380"/>
              <a:gd name="connsiteY12" fmla="*/ 124359 h 607162"/>
              <a:gd name="connsiteX13" fmla="*/ 299924 w 519380"/>
              <a:gd name="connsiteY13" fmla="*/ 102413 h 607162"/>
              <a:gd name="connsiteX14" fmla="*/ 277978 w 519380"/>
              <a:gd name="connsiteY14" fmla="*/ 80467 h 607162"/>
              <a:gd name="connsiteX15" fmla="*/ 277978 w 519380"/>
              <a:gd name="connsiteY15" fmla="*/ 80467 h 607162"/>
              <a:gd name="connsiteX16" fmla="*/ 277978 w 519380"/>
              <a:gd name="connsiteY16" fmla="*/ 29261 h 607162"/>
              <a:gd name="connsiteX17" fmla="*/ 395021 w 519380"/>
              <a:gd name="connsiteY17" fmla="*/ 0 h 607162"/>
              <a:gd name="connsiteX0" fmla="*/ 490119 w 490119"/>
              <a:gd name="connsiteY0" fmla="*/ 321869 h 555955"/>
              <a:gd name="connsiteX1" fmla="*/ 490119 w 490119"/>
              <a:gd name="connsiteY1" fmla="*/ 321869 h 555955"/>
              <a:gd name="connsiteX2" fmla="*/ 358445 w 490119"/>
              <a:gd name="connsiteY2" fmla="*/ 402336 h 555955"/>
              <a:gd name="connsiteX3" fmla="*/ 248717 w 490119"/>
              <a:gd name="connsiteY3" fmla="*/ 482803 h 555955"/>
              <a:gd name="connsiteX4" fmla="*/ 95098 w 490119"/>
              <a:gd name="connsiteY4" fmla="*/ 555955 h 555955"/>
              <a:gd name="connsiteX5" fmla="*/ 44101 w 490119"/>
              <a:gd name="connsiteY5" fmla="*/ 526461 h 555955"/>
              <a:gd name="connsiteX6" fmla="*/ 0 w 490119"/>
              <a:gd name="connsiteY6" fmla="*/ 387706 h 555955"/>
              <a:gd name="connsiteX7" fmla="*/ 73152 w 490119"/>
              <a:gd name="connsiteY7" fmla="*/ 285293 h 555955"/>
              <a:gd name="connsiteX8" fmla="*/ 234087 w 490119"/>
              <a:gd name="connsiteY8" fmla="*/ 241402 h 555955"/>
              <a:gd name="connsiteX9" fmla="*/ 365760 w 490119"/>
              <a:gd name="connsiteY9" fmla="*/ 182880 h 555955"/>
              <a:gd name="connsiteX10" fmla="*/ 380391 w 490119"/>
              <a:gd name="connsiteY10" fmla="*/ 124359 h 555955"/>
              <a:gd name="connsiteX11" fmla="*/ 380391 w 490119"/>
              <a:gd name="connsiteY11" fmla="*/ 124359 h 555955"/>
              <a:gd name="connsiteX12" fmla="*/ 270663 w 490119"/>
              <a:gd name="connsiteY12" fmla="*/ 102413 h 555955"/>
              <a:gd name="connsiteX13" fmla="*/ 248717 w 490119"/>
              <a:gd name="connsiteY13" fmla="*/ 80467 h 555955"/>
              <a:gd name="connsiteX14" fmla="*/ 248717 w 490119"/>
              <a:gd name="connsiteY14" fmla="*/ 80467 h 555955"/>
              <a:gd name="connsiteX15" fmla="*/ 248717 w 490119"/>
              <a:gd name="connsiteY15" fmla="*/ 29261 h 555955"/>
              <a:gd name="connsiteX16" fmla="*/ 365760 w 490119"/>
              <a:gd name="connsiteY16" fmla="*/ 0 h 555955"/>
              <a:gd name="connsiteX0" fmla="*/ 490119 w 490119"/>
              <a:gd name="connsiteY0" fmla="*/ 321869 h 526461"/>
              <a:gd name="connsiteX1" fmla="*/ 490119 w 490119"/>
              <a:gd name="connsiteY1" fmla="*/ 321869 h 526461"/>
              <a:gd name="connsiteX2" fmla="*/ 358445 w 490119"/>
              <a:gd name="connsiteY2" fmla="*/ 402336 h 526461"/>
              <a:gd name="connsiteX3" fmla="*/ 248717 w 490119"/>
              <a:gd name="connsiteY3" fmla="*/ 482803 h 526461"/>
              <a:gd name="connsiteX4" fmla="*/ 188116 w 490119"/>
              <a:gd name="connsiteY4" fmla="*/ 454454 h 526461"/>
              <a:gd name="connsiteX5" fmla="*/ 44101 w 490119"/>
              <a:gd name="connsiteY5" fmla="*/ 526461 h 526461"/>
              <a:gd name="connsiteX6" fmla="*/ 0 w 490119"/>
              <a:gd name="connsiteY6" fmla="*/ 387706 h 526461"/>
              <a:gd name="connsiteX7" fmla="*/ 73152 w 490119"/>
              <a:gd name="connsiteY7" fmla="*/ 285293 h 526461"/>
              <a:gd name="connsiteX8" fmla="*/ 234087 w 490119"/>
              <a:gd name="connsiteY8" fmla="*/ 241402 h 526461"/>
              <a:gd name="connsiteX9" fmla="*/ 365760 w 490119"/>
              <a:gd name="connsiteY9" fmla="*/ 182880 h 526461"/>
              <a:gd name="connsiteX10" fmla="*/ 380391 w 490119"/>
              <a:gd name="connsiteY10" fmla="*/ 124359 h 526461"/>
              <a:gd name="connsiteX11" fmla="*/ 380391 w 490119"/>
              <a:gd name="connsiteY11" fmla="*/ 124359 h 526461"/>
              <a:gd name="connsiteX12" fmla="*/ 270663 w 490119"/>
              <a:gd name="connsiteY12" fmla="*/ 102413 h 526461"/>
              <a:gd name="connsiteX13" fmla="*/ 248717 w 490119"/>
              <a:gd name="connsiteY13" fmla="*/ 80467 h 526461"/>
              <a:gd name="connsiteX14" fmla="*/ 248717 w 490119"/>
              <a:gd name="connsiteY14" fmla="*/ 80467 h 526461"/>
              <a:gd name="connsiteX15" fmla="*/ 248717 w 490119"/>
              <a:gd name="connsiteY15" fmla="*/ 29261 h 526461"/>
              <a:gd name="connsiteX16" fmla="*/ 365760 w 490119"/>
              <a:gd name="connsiteY16" fmla="*/ 0 h 526461"/>
              <a:gd name="connsiteX0" fmla="*/ 490119 w 490119"/>
              <a:gd name="connsiteY0" fmla="*/ 321869 h 526462"/>
              <a:gd name="connsiteX1" fmla="*/ 490119 w 490119"/>
              <a:gd name="connsiteY1" fmla="*/ 321869 h 526462"/>
              <a:gd name="connsiteX2" fmla="*/ 358445 w 490119"/>
              <a:gd name="connsiteY2" fmla="*/ 402336 h 526462"/>
              <a:gd name="connsiteX3" fmla="*/ 248717 w 490119"/>
              <a:gd name="connsiteY3" fmla="*/ 482803 h 526462"/>
              <a:gd name="connsiteX4" fmla="*/ 188116 w 490119"/>
              <a:gd name="connsiteY4" fmla="*/ 454454 h 526462"/>
              <a:gd name="connsiteX5" fmla="*/ 44100 w 490119"/>
              <a:gd name="connsiteY5" fmla="*/ 526462 h 526462"/>
              <a:gd name="connsiteX6" fmla="*/ 0 w 490119"/>
              <a:gd name="connsiteY6" fmla="*/ 387706 h 526462"/>
              <a:gd name="connsiteX7" fmla="*/ 73152 w 490119"/>
              <a:gd name="connsiteY7" fmla="*/ 285293 h 526462"/>
              <a:gd name="connsiteX8" fmla="*/ 234087 w 490119"/>
              <a:gd name="connsiteY8" fmla="*/ 241402 h 526462"/>
              <a:gd name="connsiteX9" fmla="*/ 365760 w 490119"/>
              <a:gd name="connsiteY9" fmla="*/ 182880 h 526462"/>
              <a:gd name="connsiteX10" fmla="*/ 380391 w 490119"/>
              <a:gd name="connsiteY10" fmla="*/ 124359 h 526462"/>
              <a:gd name="connsiteX11" fmla="*/ 380391 w 490119"/>
              <a:gd name="connsiteY11" fmla="*/ 124359 h 526462"/>
              <a:gd name="connsiteX12" fmla="*/ 270663 w 490119"/>
              <a:gd name="connsiteY12" fmla="*/ 102413 h 526462"/>
              <a:gd name="connsiteX13" fmla="*/ 248717 w 490119"/>
              <a:gd name="connsiteY13" fmla="*/ 80467 h 526462"/>
              <a:gd name="connsiteX14" fmla="*/ 248717 w 490119"/>
              <a:gd name="connsiteY14" fmla="*/ 80467 h 526462"/>
              <a:gd name="connsiteX15" fmla="*/ 248717 w 490119"/>
              <a:gd name="connsiteY15" fmla="*/ 29261 h 526462"/>
              <a:gd name="connsiteX16" fmla="*/ 365760 w 490119"/>
              <a:gd name="connsiteY16" fmla="*/ 0 h 526462"/>
              <a:gd name="connsiteX0" fmla="*/ 490119 w 490119"/>
              <a:gd name="connsiteY0" fmla="*/ 321869 h 482803"/>
              <a:gd name="connsiteX1" fmla="*/ 490119 w 490119"/>
              <a:gd name="connsiteY1" fmla="*/ 321869 h 482803"/>
              <a:gd name="connsiteX2" fmla="*/ 358445 w 490119"/>
              <a:gd name="connsiteY2" fmla="*/ 402336 h 482803"/>
              <a:gd name="connsiteX3" fmla="*/ 248717 w 490119"/>
              <a:gd name="connsiteY3" fmla="*/ 482803 h 482803"/>
              <a:gd name="connsiteX4" fmla="*/ 188116 w 490119"/>
              <a:gd name="connsiteY4" fmla="*/ 454454 h 482803"/>
              <a:gd name="connsiteX5" fmla="*/ 44100 w 490119"/>
              <a:gd name="connsiteY5" fmla="*/ 454453 h 482803"/>
              <a:gd name="connsiteX6" fmla="*/ 0 w 490119"/>
              <a:gd name="connsiteY6" fmla="*/ 387706 h 482803"/>
              <a:gd name="connsiteX7" fmla="*/ 73152 w 490119"/>
              <a:gd name="connsiteY7" fmla="*/ 285293 h 482803"/>
              <a:gd name="connsiteX8" fmla="*/ 234087 w 490119"/>
              <a:gd name="connsiteY8" fmla="*/ 241402 h 482803"/>
              <a:gd name="connsiteX9" fmla="*/ 365760 w 490119"/>
              <a:gd name="connsiteY9" fmla="*/ 182880 h 482803"/>
              <a:gd name="connsiteX10" fmla="*/ 380391 w 490119"/>
              <a:gd name="connsiteY10" fmla="*/ 124359 h 482803"/>
              <a:gd name="connsiteX11" fmla="*/ 380391 w 490119"/>
              <a:gd name="connsiteY11" fmla="*/ 124359 h 482803"/>
              <a:gd name="connsiteX12" fmla="*/ 270663 w 490119"/>
              <a:gd name="connsiteY12" fmla="*/ 102413 h 482803"/>
              <a:gd name="connsiteX13" fmla="*/ 248717 w 490119"/>
              <a:gd name="connsiteY13" fmla="*/ 80467 h 482803"/>
              <a:gd name="connsiteX14" fmla="*/ 248717 w 490119"/>
              <a:gd name="connsiteY14" fmla="*/ 80467 h 482803"/>
              <a:gd name="connsiteX15" fmla="*/ 248717 w 490119"/>
              <a:gd name="connsiteY15" fmla="*/ 29261 h 482803"/>
              <a:gd name="connsiteX16" fmla="*/ 365760 w 490119"/>
              <a:gd name="connsiteY16" fmla="*/ 0 h 482803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58445 w 490119"/>
              <a:gd name="connsiteY2" fmla="*/ 402336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490119"/>
              <a:gd name="connsiteY0" fmla="*/ 321869 h 454454"/>
              <a:gd name="connsiteX1" fmla="*/ 490119 w 490119"/>
              <a:gd name="connsiteY1" fmla="*/ 321869 h 454454"/>
              <a:gd name="connsiteX2" fmla="*/ 332132 w 490119"/>
              <a:gd name="connsiteY2" fmla="*/ 310438 h 454454"/>
              <a:gd name="connsiteX3" fmla="*/ 260124 w 490119"/>
              <a:gd name="connsiteY3" fmla="*/ 382446 h 454454"/>
              <a:gd name="connsiteX4" fmla="*/ 188116 w 490119"/>
              <a:gd name="connsiteY4" fmla="*/ 454454 h 454454"/>
              <a:gd name="connsiteX5" fmla="*/ 44100 w 490119"/>
              <a:gd name="connsiteY5" fmla="*/ 454453 h 454454"/>
              <a:gd name="connsiteX6" fmla="*/ 0 w 490119"/>
              <a:gd name="connsiteY6" fmla="*/ 387706 h 454454"/>
              <a:gd name="connsiteX7" fmla="*/ 73152 w 490119"/>
              <a:gd name="connsiteY7" fmla="*/ 285293 h 454454"/>
              <a:gd name="connsiteX8" fmla="*/ 234087 w 490119"/>
              <a:gd name="connsiteY8" fmla="*/ 241402 h 454454"/>
              <a:gd name="connsiteX9" fmla="*/ 365760 w 490119"/>
              <a:gd name="connsiteY9" fmla="*/ 182880 h 454454"/>
              <a:gd name="connsiteX10" fmla="*/ 380391 w 490119"/>
              <a:gd name="connsiteY10" fmla="*/ 124359 h 454454"/>
              <a:gd name="connsiteX11" fmla="*/ 380391 w 490119"/>
              <a:gd name="connsiteY11" fmla="*/ 124359 h 454454"/>
              <a:gd name="connsiteX12" fmla="*/ 270663 w 490119"/>
              <a:gd name="connsiteY12" fmla="*/ 102413 h 454454"/>
              <a:gd name="connsiteX13" fmla="*/ 248717 w 490119"/>
              <a:gd name="connsiteY13" fmla="*/ 80467 h 454454"/>
              <a:gd name="connsiteX14" fmla="*/ 248717 w 490119"/>
              <a:gd name="connsiteY14" fmla="*/ 80467 h 454454"/>
              <a:gd name="connsiteX15" fmla="*/ 248717 w 490119"/>
              <a:gd name="connsiteY15" fmla="*/ 29261 h 454454"/>
              <a:gd name="connsiteX16" fmla="*/ 365760 w 490119"/>
              <a:gd name="connsiteY16" fmla="*/ 0 h 454454"/>
              <a:gd name="connsiteX0" fmla="*/ 490119 w 548156"/>
              <a:gd name="connsiteY0" fmla="*/ 321869 h 454454"/>
              <a:gd name="connsiteX1" fmla="*/ 548156 w 548156"/>
              <a:gd name="connsiteY1" fmla="*/ 238430 h 454454"/>
              <a:gd name="connsiteX2" fmla="*/ 332132 w 548156"/>
              <a:gd name="connsiteY2" fmla="*/ 310438 h 454454"/>
              <a:gd name="connsiteX3" fmla="*/ 260124 w 548156"/>
              <a:gd name="connsiteY3" fmla="*/ 382446 h 454454"/>
              <a:gd name="connsiteX4" fmla="*/ 188116 w 548156"/>
              <a:gd name="connsiteY4" fmla="*/ 454454 h 454454"/>
              <a:gd name="connsiteX5" fmla="*/ 44100 w 548156"/>
              <a:gd name="connsiteY5" fmla="*/ 454453 h 454454"/>
              <a:gd name="connsiteX6" fmla="*/ 0 w 548156"/>
              <a:gd name="connsiteY6" fmla="*/ 387706 h 454454"/>
              <a:gd name="connsiteX7" fmla="*/ 73152 w 548156"/>
              <a:gd name="connsiteY7" fmla="*/ 285293 h 454454"/>
              <a:gd name="connsiteX8" fmla="*/ 234087 w 548156"/>
              <a:gd name="connsiteY8" fmla="*/ 241402 h 454454"/>
              <a:gd name="connsiteX9" fmla="*/ 365760 w 548156"/>
              <a:gd name="connsiteY9" fmla="*/ 182880 h 454454"/>
              <a:gd name="connsiteX10" fmla="*/ 380391 w 548156"/>
              <a:gd name="connsiteY10" fmla="*/ 124359 h 454454"/>
              <a:gd name="connsiteX11" fmla="*/ 380391 w 548156"/>
              <a:gd name="connsiteY11" fmla="*/ 124359 h 454454"/>
              <a:gd name="connsiteX12" fmla="*/ 270663 w 548156"/>
              <a:gd name="connsiteY12" fmla="*/ 102413 h 454454"/>
              <a:gd name="connsiteX13" fmla="*/ 248717 w 548156"/>
              <a:gd name="connsiteY13" fmla="*/ 80467 h 454454"/>
              <a:gd name="connsiteX14" fmla="*/ 248717 w 548156"/>
              <a:gd name="connsiteY14" fmla="*/ 80467 h 454454"/>
              <a:gd name="connsiteX15" fmla="*/ 248717 w 548156"/>
              <a:gd name="connsiteY15" fmla="*/ 29261 h 454454"/>
              <a:gd name="connsiteX16" fmla="*/ 365760 w 548156"/>
              <a:gd name="connsiteY16" fmla="*/ 0 h 454454"/>
              <a:gd name="connsiteX0" fmla="*/ 620163 w 620163"/>
              <a:gd name="connsiteY0" fmla="*/ 94414 h 454454"/>
              <a:gd name="connsiteX1" fmla="*/ 548156 w 620163"/>
              <a:gd name="connsiteY1" fmla="*/ 238430 h 454454"/>
              <a:gd name="connsiteX2" fmla="*/ 332132 w 620163"/>
              <a:gd name="connsiteY2" fmla="*/ 310438 h 454454"/>
              <a:gd name="connsiteX3" fmla="*/ 260124 w 620163"/>
              <a:gd name="connsiteY3" fmla="*/ 382446 h 454454"/>
              <a:gd name="connsiteX4" fmla="*/ 188116 w 620163"/>
              <a:gd name="connsiteY4" fmla="*/ 454454 h 454454"/>
              <a:gd name="connsiteX5" fmla="*/ 44100 w 620163"/>
              <a:gd name="connsiteY5" fmla="*/ 454453 h 454454"/>
              <a:gd name="connsiteX6" fmla="*/ 0 w 620163"/>
              <a:gd name="connsiteY6" fmla="*/ 387706 h 454454"/>
              <a:gd name="connsiteX7" fmla="*/ 73152 w 620163"/>
              <a:gd name="connsiteY7" fmla="*/ 285293 h 454454"/>
              <a:gd name="connsiteX8" fmla="*/ 234087 w 620163"/>
              <a:gd name="connsiteY8" fmla="*/ 241402 h 454454"/>
              <a:gd name="connsiteX9" fmla="*/ 365760 w 620163"/>
              <a:gd name="connsiteY9" fmla="*/ 182880 h 454454"/>
              <a:gd name="connsiteX10" fmla="*/ 380391 w 620163"/>
              <a:gd name="connsiteY10" fmla="*/ 124359 h 454454"/>
              <a:gd name="connsiteX11" fmla="*/ 380391 w 620163"/>
              <a:gd name="connsiteY11" fmla="*/ 124359 h 454454"/>
              <a:gd name="connsiteX12" fmla="*/ 270663 w 620163"/>
              <a:gd name="connsiteY12" fmla="*/ 102413 h 454454"/>
              <a:gd name="connsiteX13" fmla="*/ 248717 w 620163"/>
              <a:gd name="connsiteY13" fmla="*/ 80467 h 454454"/>
              <a:gd name="connsiteX14" fmla="*/ 248717 w 620163"/>
              <a:gd name="connsiteY14" fmla="*/ 80467 h 454454"/>
              <a:gd name="connsiteX15" fmla="*/ 248717 w 620163"/>
              <a:gd name="connsiteY15" fmla="*/ 29261 h 454454"/>
              <a:gd name="connsiteX16" fmla="*/ 365760 w 620163"/>
              <a:gd name="connsiteY16" fmla="*/ 0 h 454454"/>
              <a:gd name="connsiteX0" fmla="*/ 620163 w 620163"/>
              <a:gd name="connsiteY0" fmla="*/ 94414 h 527225"/>
              <a:gd name="connsiteX1" fmla="*/ 548156 w 620163"/>
              <a:gd name="connsiteY1" fmla="*/ 238430 h 527225"/>
              <a:gd name="connsiteX2" fmla="*/ 331915 w 620163"/>
              <a:gd name="connsiteY2" fmla="*/ 527225 h 527225"/>
              <a:gd name="connsiteX3" fmla="*/ 260124 w 620163"/>
              <a:gd name="connsiteY3" fmla="*/ 382446 h 527225"/>
              <a:gd name="connsiteX4" fmla="*/ 188116 w 620163"/>
              <a:gd name="connsiteY4" fmla="*/ 454454 h 527225"/>
              <a:gd name="connsiteX5" fmla="*/ 44100 w 620163"/>
              <a:gd name="connsiteY5" fmla="*/ 454453 h 527225"/>
              <a:gd name="connsiteX6" fmla="*/ 0 w 620163"/>
              <a:gd name="connsiteY6" fmla="*/ 387706 h 527225"/>
              <a:gd name="connsiteX7" fmla="*/ 73152 w 620163"/>
              <a:gd name="connsiteY7" fmla="*/ 285293 h 527225"/>
              <a:gd name="connsiteX8" fmla="*/ 234087 w 620163"/>
              <a:gd name="connsiteY8" fmla="*/ 241402 h 527225"/>
              <a:gd name="connsiteX9" fmla="*/ 365760 w 620163"/>
              <a:gd name="connsiteY9" fmla="*/ 182880 h 527225"/>
              <a:gd name="connsiteX10" fmla="*/ 380391 w 620163"/>
              <a:gd name="connsiteY10" fmla="*/ 124359 h 527225"/>
              <a:gd name="connsiteX11" fmla="*/ 380391 w 620163"/>
              <a:gd name="connsiteY11" fmla="*/ 124359 h 527225"/>
              <a:gd name="connsiteX12" fmla="*/ 270663 w 620163"/>
              <a:gd name="connsiteY12" fmla="*/ 102413 h 527225"/>
              <a:gd name="connsiteX13" fmla="*/ 248717 w 620163"/>
              <a:gd name="connsiteY13" fmla="*/ 80467 h 527225"/>
              <a:gd name="connsiteX14" fmla="*/ 248717 w 620163"/>
              <a:gd name="connsiteY14" fmla="*/ 80467 h 527225"/>
              <a:gd name="connsiteX15" fmla="*/ 248717 w 620163"/>
              <a:gd name="connsiteY15" fmla="*/ 29261 h 527225"/>
              <a:gd name="connsiteX16" fmla="*/ 365760 w 620163"/>
              <a:gd name="connsiteY16" fmla="*/ 0 h 527225"/>
              <a:gd name="connsiteX0" fmla="*/ 671935 w 671935"/>
              <a:gd name="connsiteY0" fmla="*/ 94414 h 611429"/>
              <a:gd name="connsiteX1" fmla="*/ 599928 w 671935"/>
              <a:gd name="connsiteY1" fmla="*/ 238430 h 611429"/>
              <a:gd name="connsiteX2" fmla="*/ 383687 w 671935"/>
              <a:gd name="connsiteY2" fmla="*/ 527225 h 611429"/>
              <a:gd name="connsiteX3" fmla="*/ 23966 w 671935"/>
              <a:gd name="connsiteY3" fmla="*/ 599301 h 611429"/>
              <a:gd name="connsiteX4" fmla="*/ 239888 w 671935"/>
              <a:gd name="connsiteY4" fmla="*/ 454454 h 611429"/>
              <a:gd name="connsiteX5" fmla="*/ 95872 w 671935"/>
              <a:gd name="connsiteY5" fmla="*/ 454453 h 611429"/>
              <a:gd name="connsiteX6" fmla="*/ 51772 w 671935"/>
              <a:gd name="connsiteY6" fmla="*/ 387706 h 611429"/>
              <a:gd name="connsiteX7" fmla="*/ 124924 w 671935"/>
              <a:gd name="connsiteY7" fmla="*/ 285293 h 611429"/>
              <a:gd name="connsiteX8" fmla="*/ 285859 w 671935"/>
              <a:gd name="connsiteY8" fmla="*/ 241402 h 611429"/>
              <a:gd name="connsiteX9" fmla="*/ 417532 w 671935"/>
              <a:gd name="connsiteY9" fmla="*/ 182880 h 611429"/>
              <a:gd name="connsiteX10" fmla="*/ 432163 w 671935"/>
              <a:gd name="connsiteY10" fmla="*/ 124359 h 611429"/>
              <a:gd name="connsiteX11" fmla="*/ 432163 w 671935"/>
              <a:gd name="connsiteY11" fmla="*/ 124359 h 611429"/>
              <a:gd name="connsiteX12" fmla="*/ 322435 w 671935"/>
              <a:gd name="connsiteY12" fmla="*/ 102413 h 611429"/>
              <a:gd name="connsiteX13" fmla="*/ 300489 w 671935"/>
              <a:gd name="connsiteY13" fmla="*/ 80467 h 611429"/>
              <a:gd name="connsiteX14" fmla="*/ 300489 w 671935"/>
              <a:gd name="connsiteY14" fmla="*/ 80467 h 611429"/>
              <a:gd name="connsiteX15" fmla="*/ 300489 w 671935"/>
              <a:gd name="connsiteY15" fmla="*/ 29261 h 611429"/>
              <a:gd name="connsiteX16" fmla="*/ 417532 w 671935"/>
              <a:gd name="connsiteY16" fmla="*/ 0 h 611429"/>
              <a:gd name="connsiteX0" fmla="*/ 671936 w 671936"/>
              <a:gd name="connsiteY0" fmla="*/ 94414 h 623442"/>
              <a:gd name="connsiteX1" fmla="*/ 599929 w 671936"/>
              <a:gd name="connsiteY1" fmla="*/ 238430 h 623442"/>
              <a:gd name="connsiteX2" fmla="*/ 383688 w 671936"/>
              <a:gd name="connsiteY2" fmla="*/ 599302 h 623442"/>
              <a:gd name="connsiteX3" fmla="*/ 23967 w 671936"/>
              <a:gd name="connsiteY3" fmla="*/ 599301 h 623442"/>
              <a:gd name="connsiteX4" fmla="*/ 239889 w 671936"/>
              <a:gd name="connsiteY4" fmla="*/ 454454 h 623442"/>
              <a:gd name="connsiteX5" fmla="*/ 95873 w 671936"/>
              <a:gd name="connsiteY5" fmla="*/ 454453 h 623442"/>
              <a:gd name="connsiteX6" fmla="*/ 51773 w 671936"/>
              <a:gd name="connsiteY6" fmla="*/ 387706 h 623442"/>
              <a:gd name="connsiteX7" fmla="*/ 124925 w 671936"/>
              <a:gd name="connsiteY7" fmla="*/ 285293 h 623442"/>
              <a:gd name="connsiteX8" fmla="*/ 285860 w 671936"/>
              <a:gd name="connsiteY8" fmla="*/ 241402 h 623442"/>
              <a:gd name="connsiteX9" fmla="*/ 417533 w 671936"/>
              <a:gd name="connsiteY9" fmla="*/ 182880 h 623442"/>
              <a:gd name="connsiteX10" fmla="*/ 432164 w 671936"/>
              <a:gd name="connsiteY10" fmla="*/ 124359 h 623442"/>
              <a:gd name="connsiteX11" fmla="*/ 432164 w 671936"/>
              <a:gd name="connsiteY11" fmla="*/ 124359 h 623442"/>
              <a:gd name="connsiteX12" fmla="*/ 322436 w 671936"/>
              <a:gd name="connsiteY12" fmla="*/ 102413 h 623442"/>
              <a:gd name="connsiteX13" fmla="*/ 300490 w 671936"/>
              <a:gd name="connsiteY13" fmla="*/ 80467 h 623442"/>
              <a:gd name="connsiteX14" fmla="*/ 300490 w 671936"/>
              <a:gd name="connsiteY14" fmla="*/ 80467 h 623442"/>
              <a:gd name="connsiteX15" fmla="*/ 300490 w 671936"/>
              <a:gd name="connsiteY15" fmla="*/ 29261 h 623442"/>
              <a:gd name="connsiteX16" fmla="*/ 417533 w 671936"/>
              <a:gd name="connsiteY16" fmla="*/ 0 h 623442"/>
              <a:gd name="connsiteX0" fmla="*/ 791858 w 791858"/>
              <a:gd name="connsiteY0" fmla="*/ 94414 h 611314"/>
              <a:gd name="connsiteX1" fmla="*/ 719851 w 791858"/>
              <a:gd name="connsiteY1" fmla="*/ 238430 h 611314"/>
              <a:gd name="connsiteX2" fmla="*/ 503610 w 791858"/>
              <a:gd name="connsiteY2" fmla="*/ 599302 h 611314"/>
              <a:gd name="connsiteX3" fmla="*/ 143889 w 791858"/>
              <a:gd name="connsiteY3" fmla="*/ 599301 h 611314"/>
              <a:gd name="connsiteX4" fmla="*/ 0 w 791858"/>
              <a:gd name="connsiteY4" fmla="*/ 527225 h 611314"/>
              <a:gd name="connsiteX5" fmla="*/ 215795 w 791858"/>
              <a:gd name="connsiteY5" fmla="*/ 454453 h 611314"/>
              <a:gd name="connsiteX6" fmla="*/ 171695 w 791858"/>
              <a:gd name="connsiteY6" fmla="*/ 387706 h 611314"/>
              <a:gd name="connsiteX7" fmla="*/ 244847 w 791858"/>
              <a:gd name="connsiteY7" fmla="*/ 285293 h 611314"/>
              <a:gd name="connsiteX8" fmla="*/ 405782 w 791858"/>
              <a:gd name="connsiteY8" fmla="*/ 241402 h 611314"/>
              <a:gd name="connsiteX9" fmla="*/ 537455 w 791858"/>
              <a:gd name="connsiteY9" fmla="*/ 182880 h 611314"/>
              <a:gd name="connsiteX10" fmla="*/ 552086 w 791858"/>
              <a:gd name="connsiteY10" fmla="*/ 124359 h 611314"/>
              <a:gd name="connsiteX11" fmla="*/ 552086 w 791858"/>
              <a:gd name="connsiteY11" fmla="*/ 124359 h 611314"/>
              <a:gd name="connsiteX12" fmla="*/ 442358 w 791858"/>
              <a:gd name="connsiteY12" fmla="*/ 102413 h 611314"/>
              <a:gd name="connsiteX13" fmla="*/ 420412 w 791858"/>
              <a:gd name="connsiteY13" fmla="*/ 80467 h 611314"/>
              <a:gd name="connsiteX14" fmla="*/ 420412 w 791858"/>
              <a:gd name="connsiteY14" fmla="*/ 80467 h 611314"/>
              <a:gd name="connsiteX15" fmla="*/ 420412 w 791858"/>
              <a:gd name="connsiteY15" fmla="*/ 29261 h 611314"/>
              <a:gd name="connsiteX16" fmla="*/ 537455 w 791858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315583 w 935746"/>
              <a:gd name="connsiteY6" fmla="*/ 387706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388735 w 935746"/>
              <a:gd name="connsiteY7" fmla="*/ 285293 h 611314"/>
              <a:gd name="connsiteX8" fmla="*/ 549670 w 935746"/>
              <a:gd name="connsiteY8" fmla="*/ 241402 h 611314"/>
              <a:gd name="connsiteX9" fmla="*/ 681343 w 935746"/>
              <a:gd name="connsiteY9" fmla="*/ 182880 h 611314"/>
              <a:gd name="connsiteX10" fmla="*/ 695974 w 935746"/>
              <a:gd name="connsiteY10" fmla="*/ 124359 h 611314"/>
              <a:gd name="connsiteX11" fmla="*/ 695974 w 935746"/>
              <a:gd name="connsiteY11" fmla="*/ 124359 h 611314"/>
              <a:gd name="connsiteX12" fmla="*/ 586246 w 935746"/>
              <a:gd name="connsiteY12" fmla="*/ 102413 h 611314"/>
              <a:gd name="connsiteX13" fmla="*/ 564300 w 935746"/>
              <a:gd name="connsiteY13" fmla="*/ 80467 h 611314"/>
              <a:gd name="connsiteX14" fmla="*/ 564300 w 935746"/>
              <a:gd name="connsiteY14" fmla="*/ 80467 h 611314"/>
              <a:gd name="connsiteX15" fmla="*/ 564300 w 935746"/>
              <a:gd name="connsiteY15" fmla="*/ 29261 h 611314"/>
              <a:gd name="connsiteX16" fmla="*/ 681343 w 935746"/>
              <a:gd name="connsiteY16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49670 w 935746"/>
              <a:gd name="connsiteY7" fmla="*/ 241402 h 611314"/>
              <a:gd name="connsiteX8" fmla="*/ 681343 w 935746"/>
              <a:gd name="connsiteY8" fmla="*/ 182880 h 611314"/>
              <a:gd name="connsiteX9" fmla="*/ 695974 w 935746"/>
              <a:gd name="connsiteY9" fmla="*/ 124359 h 611314"/>
              <a:gd name="connsiteX10" fmla="*/ 695974 w 935746"/>
              <a:gd name="connsiteY10" fmla="*/ 124359 h 611314"/>
              <a:gd name="connsiteX11" fmla="*/ 586246 w 935746"/>
              <a:gd name="connsiteY11" fmla="*/ 102413 h 611314"/>
              <a:gd name="connsiteX12" fmla="*/ 564300 w 935746"/>
              <a:gd name="connsiteY12" fmla="*/ 80467 h 611314"/>
              <a:gd name="connsiteX13" fmla="*/ 564300 w 935746"/>
              <a:gd name="connsiteY13" fmla="*/ 80467 h 611314"/>
              <a:gd name="connsiteX14" fmla="*/ 564300 w 935746"/>
              <a:gd name="connsiteY14" fmla="*/ 29261 h 611314"/>
              <a:gd name="connsiteX15" fmla="*/ 681343 w 935746"/>
              <a:gd name="connsiteY15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182880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695974 w 935746"/>
              <a:gd name="connsiteY9" fmla="*/ 124359 h 611314"/>
              <a:gd name="connsiteX10" fmla="*/ 586246 w 935746"/>
              <a:gd name="connsiteY10" fmla="*/ 102413 h 611314"/>
              <a:gd name="connsiteX11" fmla="*/ 564300 w 935746"/>
              <a:gd name="connsiteY11" fmla="*/ 80467 h 611314"/>
              <a:gd name="connsiteX12" fmla="*/ 564300 w 935746"/>
              <a:gd name="connsiteY12" fmla="*/ 80467 h 611314"/>
              <a:gd name="connsiteX13" fmla="*/ 564300 w 935746"/>
              <a:gd name="connsiteY13" fmla="*/ 29261 h 611314"/>
              <a:gd name="connsiteX14" fmla="*/ 681343 w 935746"/>
              <a:gd name="connsiteY14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695974 w 935746"/>
              <a:gd name="connsiteY8" fmla="*/ 124359 h 611314"/>
              <a:gd name="connsiteX9" fmla="*/ 586246 w 935746"/>
              <a:gd name="connsiteY9" fmla="*/ 102413 h 611314"/>
              <a:gd name="connsiteX10" fmla="*/ 564300 w 935746"/>
              <a:gd name="connsiteY10" fmla="*/ 80467 h 611314"/>
              <a:gd name="connsiteX11" fmla="*/ 564300 w 935746"/>
              <a:gd name="connsiteY11" fmla="*/ 80467 h 611314"/>
              <a:gd name="connsiteX12" fmla="*/ 564300 w 935746"/>
              <a:gd name="connsiteY12" fmla="*/ 29261 h 611314"/>
              <a:gd name="connsiteX13" fmla="*/ 681343 w 935746"/>
              <a:gd name="connsiteY13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719442 w 935746"/>
              <a:gd name="connsiteY7" fmla="*/ 166845 h 611314"/>
              <a:gd name="connsiteX8" fmla="*/ 586246 w 935746"/>
              <a:gd name="connsiteY8" fmla="*/ 102413 h 611314"/>
              <a:gd name="connsiteX9" fmla="*/ 564300 w 935746"/>
              <a:gd name="connsiteY9" fmla="*/ 80467 h 611314"/>
              <a:gd name="connsiteX10" fmla="*/ 564300 w 935746"/>
              <a:gd name="connsiteY10" fmla="*/ 80467 h 611314"/>
              <a:gd name="connsiteX11" fmla="*/ 564300 w 935746"/>
              <a:gd name="connsiteY11" fmla="*/ 29261 h 611314"/>
              <a:gd name="connsiteX12" fmla="*/ 681343 w 935746"/>
              <a:gd name="connsiteY12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564300 w 935746"/>
              <a:gd name="connsiteY10" fmla="*/ 29261 h 611314"/>
              <a:gd name="connsiteX11" fmla="*/ 681343 w 935746"/>
              <a:gd name="connsiteY11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564300 w 935746"/>
              <a:gd name="connsiteY9" fmla="*/ 80467 h 611314"/>
              <a:gd name="connsiteX10" fmla="*/ 681343 w 935746"/>
              <a:gd name="connsiteY10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564300 w 935746"/>
              <a:gd name="connsiteY8" fmla="*/ 80467 h 611314"/>
              <a:gd name="connsiteX9" fmla="*/ 681343 w 935746"/>
              <a:gd name="connsiteY9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586246 w 935746"/>
              <a:gd name="connsiteY7" fmla="*/ 102413 h 611314"/>
              <a:gd name="connsiteX8" fmla="*/ 681343 w 935746"/>
              <a:gd name="connsiteY8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71378"/>
              <a:gd name="connsiteX1" fmla="*/ 863739 w 935746"/>
              <a:gd name="connsiteY1" fmla="*/ 238430 h 671378"/>
              <a:gd name="connsiteX2" fmla="*/ 575553 w 935746"/>
              <a:gd name="connsiteY2" fmla="*/ 671378 h 671378"/>
              <a:gd name="connsiteX3" fmla="*/ 287777 w 935746"/>
              <a:gd name="connsiteY3" fmla="*/ 599301 h 671378"/>
              <a:gd name="connsiteX4" fmla="*/ 143888 w 935746"/>
              <a:gd name="connsiteY4" fmla="*/ 527225 h 671378"/>
              <a:gd name="connsiteX5" fmla="*/ 0 w 935746"/>
              <a:gd name="connsiteY5" fmla="*/ 238921 h 671378"/>
              <a:gd name="connsiteX6" fmla="*/ 287777 w 935746"/>
              <a:gd name="connsiteY6" fmla="*/ 94769 h 671378"/>
              <a:gd name="connsiteX7" fmla="*/ 681343 w 935746"/>
              <a:gd name="connsiteY7" fmla="*/ 0 h 671378"/>
              <a:gd name="connsiteX0" fmla="*/ 935746 w 935746"/>
              <a:gd name="connsiteY0" fmla="*/ 94414 h 611314"/>
              <a:gd name="connsiteX1" fmla="*/ 863739 w 935746"/>
              <a:gd name="connsiteY1" fmla="*/ 238430 h 611314"/>
              <a:gd name="connsiteX2" fmla="*/ 647498 w 935746"/>
              <a:gd name="connsiteY2" fmla="*/ 599302 h 611314"/>
              <a:gd name="connsiteX3" fmla="*/ 287777 w 935746"/>
              <a:gd name="connsiteY3" fmla="*/ 599301 h 611314"/>
              <a:gd name="connsiteX4" fmla="*/ 143888 w 935746"/>
              <a:gd name="connsiteY4" fmla="*/ 527225 h 611314"/>
              <a:gd name="connsiteX5" fmla="*/ 0 w 935746"/>
              <a:gd name="connsiteY5" fmla="*/ 238921 h 611314"/>
              <a:gd name="connsiteX6" fmla="*/ 287777 w 935746"/>
              <a:gd name="connsiteY6" fmla="*/ 94769 h 611314"/>
              <a:gd name="connsiteX7" fmla="*/ 681343 w 935746"/>
              <a:gd name="connsiteY7" fmla="*/ 0 h 611314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143888 w 935746"/>
              <a:gd name="connsiteY4" fmla="*/ 527225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527226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647498 w 935746"/>
              <a:gd name="connsiteY2" fmla="*/ 599302 h 632330"/>
              <a:gd name="connsiteX3" fmla="*/ 287777 w 935746"/>
              <a:gd name="connsiteY3" fmla="*/ 599301 h 632330"/>
              <a:gd name="connsiteX4" fmla="*/ 71944 w 935746"/>
              <a:gd name="connsiteY4" fmla="*/ 455149 h 632330"/>
              <a:gd name="connsiteX5" fmla="*/ 0 w 935746"/>
              <a:gd name="connsiteY5" fmla="*/ 238921 h 632330"/>
              <a:gd name="connsiteX6" fmla="*/ 287777 w 935746"/>
              <a:gd name="connsiteY6" fmla="*/ 94769 h 632330"/>
              <a:gd name="connsiteX7" fmla="*/ 681343 w 935746"/>
              <a:gd name="connsiteY7" fmla="*/ 0 h 632330"/>
              <a:gd name="connsiteX0" fmla="*/ 935746 w 935746"/>
              <a:gd name="connsiteY0" fmla="*/ 94414 h 632330"/>
              <a:gd name="connsiteX1" fmla="*/ 863739 w 935746"/>
              <a:gd name="connsiteY1" fmla="*/ 238430 h 632330"/>
              <a:gd name="connsiteX2" fmla="*/ 732574 w 935746"/>
              <a:gd name="connsiteY2" fmla="*/ 459331 h 632330"/>
              <a:gd name="connsiteX3" fmla="*/ 647498 w 935746"/>
              <a:gd name="connsiteY3" fmla="*/ 599302 h 632330"/>
              <a:gd name="connsiteX4" fmla="*/ 287777 w 935746"/>
              <a:gd name="connsiteY4" fmla="*/ 599301 h 632330"/>
              <a:gd name="connsiteX5" fmla="*/ 71944 w 935746"/>
              <a:gd name="connsiteY5" fmla="*/ 455149 h 632330"/>
              <a:gd name="connsiteX6" fmla="*/ 0 w 935746"/>
              <a:gd name="connsiteY6" fmla="*/ 238921 h 632330"/>
              <a:gd name="connsiteX7" fmla="*/ 287777 w 935746"/>
              <a:gd name="connsiteY7" fmla="*/ 94769 h 632330"/>
              <a:gd name="connsiteX8" fmla="*/ 681343 w 935746"/>
              <a:gd name="connsiteY8" fmla="*/ 0 h 632330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719442 w 935746"/>
              <a:gd name="connsiteY2" fmla="*/ 743454 h 743454"/>
              <a:gd name="connsiteX3" fmla="*/ 647498 w 935746"/>
              <a:gd name="connsiteY3" fmla="*/ 599302 h 743454"/>
              <a:gd name="connsiteX4" fmla="*/ 287777 w 935746"/>
              <a:gd name="connsiteY4" fmla="*/ 599301 h 743454"/>
              <a:gd name="connsiteX5" fmla="*/ 71944 w 935746"/>
              <a:gd name="connsiteY5" fmla="*/ 455149 h 743454"/>
              <a:gd name="connsiteX6" fmla="*/ 0 w 935746"/>
              <a:gd name="connsiteY6" fmla="*/ 238921 h 743454"/>
              <a:gd name="connsiteX7" fmla="*/ 287777 w 935746"/>
              <a:gd name="connsiteY7" fmla="*/ 94769 h 743454"/>
              <a:gd name="connsiteX8" fmla="*/ 681343 w 935746"/>
              <a:gd name="connsiteY8" fmla="*/ 0 h 743454"/>
              <a:gd name="connsiteX0" fmla="*/ 935746 w 935746"/>
              <a:gd name="connsiteY0" fmla="*/ 94414 h 743454"/>
              <a:gd name="connsiteX1" fmla="*/ 863739 w 935746"/>
              <a:gd name="connsiteY1" fmla="*/ 238430 h 743454"/>
              <a:gd name="connsiteX2" fmla="*/ 819961 w 935746"/>
              <a:gd name="connsiteY2" fmla="*/ 459331 h 743454"/>
              <a:gd name="connsiteX3" fmla="*/ 719442 w 935746"/>
              <a:gd name="connsiteY3" fmla="*/ 743454 h 743454"/>
              <a:gd name="connsiteX4" fmla="*/ 647498 w 935746"/>
              <a:gd name="connsiteY4" fmla="*/ 599302 h 743454"/>
              <a:gd name="connsiteX5" fmla="*/ 287777 w 935746"/>
              <a:gd name="connsiteY5" fmla="*/ 599301 h 743454"/>
              <a:gd name="connsiteX6" fmla="*/ 71944 w 935746"/>
              <a:gd name="connsiteY6" fmla="*/ 455149 h 743454"/>
              <a:gd name="connsiteX7" fmla="*/ 0 w 935746"/>
              <a:gd name="connsiteY7" fmla="*/ 238921 h 743454"/>
              <a:gd name="connsiteX8" fmla="*/ 287777 w 935746"/>
              <a:gd name="connsiteY8" fmla="*/ 94769 h 743454"/>
              <a:gd name="connsiteX9" fmla="*/ 681343 w 935746"/>
              <a:gd name="connsiteY9" fmla="*/ 0 h 743454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63330 w 935746"/>
              <a:gd name="connsiteY2" fmla="*/ 887606 h 887606"/>
              <a:gd name="connsiteX3" fmla="*/ 719442 w 935746"/>
              <a:gd name="connsiteY3" fmla="*/ 743454 h 887606"/>
              <a:gd name="connsiteX4" fmla="*/ 647498 w 935746"/>
              <a:gd name="connsiteY4" fmla="*/ 599302 h 887606"/>
              <a:gd name="connsiteX5" fmla="*/ 287777 w 935746"/>
              <a:gd name="connsiteY5" fmla="*/ 599301 h 887606"/>
              <a:gd name="connsiteX6" fmla="*/ 71944 w 935746"/>
              <a:gd name="connsiteY6" fmla="*/ 455149 h 887606"/>
              <a:gd name="connsiteX7" fmla="*/ 0 w 935746"/>
              <a:gd name="connsiteY7" fmla="*/ 238921 h 887606"/>
              <a:gd name="connsiteX8" fmla="*/ 287777 w 935746"/>
              <a:gd name="connsiteY8" fmla="*/ 94769 h 887606"/>
              <a:gd name="connsiteX9" fmla="*/ 681343 w 935746"/>
              <a:gd name="connsiteY9" fmla="*/ 0 h 887606"/>
              <a:gd name="connsiteX0" fmla="*/ 935746 w 935746"/>
              <a:gd name="connsiteY0" fmla="*/ 94414 h 887606"/>
              <a:gd name="connsiteX1" fmla="*/ 863739 w 935746"/>
              <a:gd name="connsiteY1" fmla="*/ 238430 h 887606"/>
              <a:gd name="connsiteX2" fmla="*/ 851738 w 935746"/>
              <a:gd name="connsiteY2" fmla="*/ 507084 h 887606"/>
              <a:gd name="connsiteX3" fmla="*/ 863330 w 935746"/>
              <a:gd name="connsiteY3" fmla="*/ 887606 h 887606"/>
              <a:gd name="connsiteX4" fmla="*/ 719442 w 935746"/>
              <a:gd name="connsiteY4" fmla="*/ 743454 h 887606"/>
              <a:gd name="connsiteX5" fmla="*/ 647498 w 935746"/>
              <a:gd name="connsiteY5" fmla="*/ 599302 h 887606"/>
              <a:gd name="connsiteX6" fmla="*/ 287777 w 935746"/>
              <a:gd name="connsiteY6" fmla="*/ 599301 h 887606"/>
              <a:gd name="connsiteX7" fmla="*/ 71944 w 935746"/>
              <a:gd name="connsiteY7" fmla="*/ 455149 h 887606"/>
              <a:gd name="connsiteX8" fmla="*/ 0 w 935746"/>
              <a:gd name="connsiteY8" fmla="*/ 238921 h 887606"/>
              <a:gd name="connsiteX9" fmla="*/ 287777 w 935746"/>
              <a:gd name="connsiteY9" fmla="*/ 94769 h 887606"/>
              <a:gd name="connsiteX10" fmla="*/ 681343 w 935746"/>
              <a:gd name="connsiteY10" fmla="*/ 0 h 887606"/>
              <a:gd name="connsiteX0" fmla="*/ 935746 w 935746"/>
              <a:gd name="connsiteY0" fmla="*/ 94414 h 1067878"/>
              <a:gd name="connsiteX1" fmla="*/ 863739 w 935746"/>
              <a:gd name="connsiteY1" fmla="*/ 238430 h 1067878"/>
              <a:gd name="connsiteX2" fmla="*/ 719442 w 935746"/>
              <a:gd name="connsiteY2" fmla="*/ 959682 h 1067878"/>
              <a:gd name="connsiteX3" fmla="*/ 863330 w 935746"/>
              <a:gd name="connsiteY3" fmla="*/ 887606 h 1067878"/>
              <a:gd name="connsiteX4" fmla="*/ 719442 w 935746"/>
              <a:gd name="connsiteY4" fmla="*/ 743454 h 1067878"/>
              <a:gd name="connsiteX5" fmla="*/ 647498 w 935746"/>
              <a:gd name="connsiteY5" fmla="*/ 599302 h 1067878"/>
              <a:gd name="connsiteX6" fmla="*/ 287777 w 935746"/>
              <a:gd name="connsiteY6" fmla="*/ 599301 h 1067878"/>
              <a:gd name="connsiteX7" fmla="*/ 71944 w 935746"/>
              <a:gd name="connsiteY7" fmla="*/ 455149 h 1067878"/>
              <a:gd name="connsiteX8" fmla="*/ 0 w 935746"/>
              <a:gd name="connsiteY8" fmla="*/ 238921 h 1067878"/>
              <a:gd name="connsiteX9" fmla="*/ 287777 w 935746"/>
              <a:gd name="connsiteY9" fmla="*/ 94769 h 1067878"/>
              <a:gd name="connsiteX10" fmla="*/ 681343 w 935746"/>
              <a:gd name="connsiteY10" fmla="*/ 0 h 1067878"/>
              <a:gd name="connsiteX0" fmla="*/ 935746 w 935746"/>
              <a:gd name="connsiteY0" fmla="*/ 94414 h 1020449"/>
              <a:gd name="connsiteX1" fmla="*/ 863739 w 935746"/>
              <a:gd name="connsiteY1" fmla="*/ 238430 h 1020449"/>
              <a:gd name="connsiteX2" fmla="*/ 796128 w 935746"/>
              <a:gd name="connsiteY2" fmla="*/ 523002 h 1020449"/>
              <a:gd name="connsiteX3" fmla="*/ 719442 w 935746"/>
              <a:gd name="connsiteY3" fmla="*/ 959682 h 1020449"/>
              <a:gd name="connsiteX4" fmla="*/ 863330 w 935746"/>
              <a:gd name="connsiteY4" fmla="*/ 887606 h 1020449"/>
              <a:gd name="connsiteX5" fmla="*/ 719442 w 935746"/>
              <a:gd name="connsiteY5" fmla="*/ 743454 h 1020449"/>
              <a:gd name="connsiteX6" fmla="*/ 647498 w 935746"/>
              <a:gd name="connsiteY6" fmla="*/ 599302 h 1020449"/>
              <a:gd name="connsiteX7" fmla="*/ 287777 w 935746"/>
              <a:gd name="connsiteY7" fmla="*/ 599301 h 1020449"/>
              <a:gd name="connsiteX8" fmla="*/ 71944 w 935746"/>
              <a:gd name="connsiteY8" fmla="*/ 455149 h 1020449"/>
              <a:gd name="connsiteX9" fmla="*/ 0 w 935746"/>
              <a:gd name="connsiteY9" fmla="*/ 238921 h 1020449"/>
              <a:gd name="connsiteX10" fmla="*/ 287777 w 935746"/>
              <a:gd name="connsiteY10" fmla="*/ 94769 h 1020449"/>
              <a:gd name="connsiteX11" fmla="*/ 681343 w 935746"/>
              <a:gd name="connsiteY11" fmla="*/ 0 h 1020449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8 w 1103212"/>
              <a:gd name="connsiteY6" fmla="*/ 599302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4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6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68195"/>
              <a:gd name="connsiteX1" fmla="*/ 863739 w 1103212"/>
              <a:gd name="connsiteY1" fmla="*/ 238430 h 1368195"/>
              <a:gd name="connsiteX2" fmla="*/ 1079163 w 1103212"/>
              <a:gd name="connsiteY2" fmla="*/ 1247986 h 1368195"/>
              <a:gd name="connsiteX3" fmla="*/ 719442 w 1103212"/>
              <a:gd name="connsiteY3" fmla="*/ 959682 h 1368195"/>
              <a:gd name="connsiteX4" fmla="*/ 863330 w 1103212"/>
              <a:gd name="connsiteY4" fmla="*/ 887605 h 1368195"/>
              <a:gd name="connsiteX5" fmla="*/ 719442 w 1103212"/>
              <a:gd name="connsiteY5" fmla="*/ 743453 h 1368195"/>
              <a:gd name="connsiteX6" fmla="*/ 647497 w 1103212"/>
              <a:gd name="connsiteY6" fmla="*/ 599300 h 1368195"/>
              <a:gd name="connsiteX7" fmla="*/ 287777 w 1103212"/>
              <a:gd name="connsiteY7" fmla="*/ 599301 h 1368195"/>
              <a:gd name="connsiteX8" fmla="*/ 71944 w 1103212"/>
              <a:gd name="connsiteY8" fmla="*/ 455149 h 1368195"/>
              <a:gd name="connsiteX9" fmla="*/ 0 w 1103212"/>
              <a:gd name="connsiteY9" fmla="*/ 238921 h 1368195"/>
              <a:gd name="connsiteX10" fmla="*/ 287777 w 1103212"/>
              <a:gd name="connsiteY10" fmla="*/ 94769 h 1368195"/>
              <a:gd name="connsiteX11" fmla="*/ 681343 w 1103212"/>
              <a:gd name="connsiteY11" fmla="*/ 0 h 1368195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380207"/>
              <a:gd name="connsiteX1" fmla="*/ 863739 w 1103212"/>
              <a:gd name="connsiteY1" fmla="*/ 238430 h 1380207"/>
              <a:gd name="connsiteX2" fmla="*/ 1079163 w 1103212"/>
              <a:gd name="connsiteY2" fmla="*/ 1247986 h 1380207"/>
              <a:gd name="connsiteX3" fmla="*/ 719442 w 1103212"/>
              <a:gd name="connsiteY3" fmla="*/ 1031757 h 1380207"/>
              <a:gd name="connsiteX4" fmla="*/ 863330 w 1103212"/>
              <a:gd name="connsiteY4" fmla="*/ 887605 h 1380207"/>
              <a:gd name="connsiteX5" fmla="*/ 719442 w 1103212"/>
              <a:gd name="connsiteY5" fmla="*/ 743453 h 1380207"/>
              <a:gd name="connsiteX6" fmla="*/ 647497 w 1103212"/>
              <a:gd name="connsiteY6" fmla="*/ 599300 h 1380207"/>
              <a:gd name="connsiteX7" fmla="*/ 287777 w 1103212"/>
              <a:gd name="connsiteY7" fmla="*/ 599301 h 1380207"/>
              <a:gd name="connsiteX8" fmla="*/ 71944 w 1103212"/>
              <a:gd name="connsiteY8" fmla="*/ 455149 h 1380207"/>
              <a:gd name="connsiteX9" fmla="*/ 0 w 1103212"/>
              <a:gd name="connsiteY9" fmla="*/ 238921 h 1380207"/>
              <a:gd name="connsiteX10" fmla="*/ 287777 w 1103212"/>
              <a:gd name="connsiteY10" fmla="*/ 94769 h 1380207"/>
              <a:gd name="connsiteX11" fmla="*/ 681343 w 1103212"/>
              <a:gd name="connsiteY11" fmla="*/ 0 h 1380207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47069 w 1103212"/>
              <a:gd name="connsiteY3" fmla="*/ 1271130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103212"/>
              <a:gd name="connsiteY0" fmla="*/ 94414 h 1420103"/>
              <a:gd name="connsiteX1" fmla="*/ 863739 w 1103212"/>
              <a:gd name="connsiteY1" fmla="*/ 238430 h 1420103"/>
              <a:gd name="connsiteX2" fmla="*/ 1079163 w 1103212"/>
              <a:gd name="connsiteY2" fmla="*/ 1247986 h 1420103"/>
              <a:gd name="connsiteX3" fmla="*/ 935274 w 1103212"/>
              <a:gd name="connsiteY3" fmla="*/ 1320061 h 1420103"/>
              <a:gd name="connsiteX4" fmla="*/ 719442 w 1103212"/>
              <a:gd name="connsiteY4" fmla="*/ 1031757 h 1420103"/>
              <a:gd name="connsiteX5" fmla="*/ 863330 w 1103212"/>
              <a:gd name="connsiteY5" fmla="*/ 887605 h 1420103"/>
              <a:gd name="connsiteX6" fmla="*/ 719442 w 1103212"/>
              <a:gd name="connsiteY6" fmla="*/ 743453 h 1420103"/>
              <a:gd name="connsiteX7" fmla="*/ 647497 w 1103212"/>
              <a:gd name="connsiteY7" fmla="*/ 599300 h 1420103"/>
              <a:gd name="connsiteX8" fmla="*/ 287777 w 1103212"/>
              <a:gd name="connsiteY8" fmla="*/ 599301 h 1420103"/>
              <a:gd name="connsiteX9" fmla="*/ 71944 w 1103212"/>
              <a:gd name="connsiteY9" fmla="*/ 455149 h 1420103"/>
              <a:gd name="connsiteX10" fmla="*/ 0 w 1103212"/>
              <a:gd name="connsiteY10" fmla="*/ 238921 h 1420103"/>
              <a:gd name="connsiteX11" fmla="*/ 287777 w 1103212"/>
              <a:gd name="connsiteY11" fmla="*/ 94769 h 1420103"/>
              <a:gd name="connsiteX12" fmla="*/ 681343 w 1103212"/>
              <a:gd name="connsiteY12" fmla="*/ 0 h 1420103"/>
              <a:gd name="connsiteX0" fmla="*/ 935746 w 1319044"/>
              <a:gd name="connsiteY0" fmla="*/ 94414 h 1332074"/>
              <a:gd name="connsiteX1" fmla="*/ 863739 w 1319044"/>
              <a:gd name="connsiteY1" fmla="*/ 238430 h 1332074"/>
              <a:gd name="connsiteX2" fmla="*/ 1294995 w 1319044"/>
              <a:gd name="connsiteY2" fmla="*/ 1103833 h 1332074"/>
              <a:gd name="connsiteX3" fmla="*/ 935274 w 1319044"/>
              <a:gd name="connsiteY3" fmla="*/ 1320061 h 1332074"/>
              <a:gd name="connsiteX4" fmla="*/ 719442 w 1319044"/>
              <a:gd name="connsiteY4" fmla="*/ 1031757 h 1332074"/>
              <a:gd name="connsiteX5" fmla="*/ 863330 w 1319044"/>
              <a:gd name="connsiteY5" fmla="*/ 887605 h 1332074"/>
              <a:gd name="connsiteX6" fmla="*/ 719442 w 1319044"/>
              <a:gd name="connsiteY6" fmla="*/ 743453 h 1332074"/>
              <a:gd name="connsiteX7" fmla="*/ 647497 w 1319044"/>
              <a:gd name="connsiteY7" fmla="*/ 599300 h 1332074"/>
              <a:gd name="connsiteX8" fmla="*/ 287777 w 1319044"/>
              <a:gd name="connsiteY8" fmla="*/ 599301 h 1332074"/>
              <a:gd name="connsiteX9" fmla="*/ 71944 w 1319044"/>
              <a:gd name="connsiteY9" fmla="*/ 455149 h 1332074"/>
              <a:gd name="connsiteX10" fmla="*/ 0 w 1319044"/>
              <a:gd name="connsiteY10" fmla="*/ 238921 h 1332074"/>
              <a:gd name="connsiteX11" fmla="*/ 287777 w 1319044"/>
              <a:gd name="connsiteY11" fmla="*/ 94769 h 1332074"/>
              <a:gd name="connsiteX12" fmla="*/ 681343 w 1319044"/>
              <a:gd name="connsiteY12" fmla="*/ 0 h 1332074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75950"/>
              <a:gd name="connsiteX1" fmla="*/ 863739 w 1319044"/>
              <a:gd name="connsiteY1" fmla="*/ 238430 h 1275950"/>
              <a:gd name="connsiteX2" fmla="*/ 1294995 w 1319044"/>
              <a:gd name="connsiteY2" fmla="*/ 1103833 h 1275950"/>
              <a:gd name="connsiteX3" fmla="*/ 1079162 w 1319044"/>
              <a:gd name="connsiteY3" fmla="*/ 1247986 h 1275950"/>
              <a:gd name="connsiteX4" fmla="*/ 719442 w 1319044"/>
              <a:gd name="connsiteY4" fmla="*/ 1031757 h 1275950"/>
              <a:gd name="connsiteX5" fmla="*/ 863330 w 1319044"/>
              <a:gd name="connsiteY5" fmla="*/ 887605 h 1275950"/>
              <a:gd name="connsiteX6" fmla="*/ 719442 w 1319044"/>
              <a:gd name="connsiteY6" fmla="*/ 743453 h 1275950"/>
              <a:gd name="connsiteX7" fmla="*/ 647497 w 1319044"/>
              <a:gd name="connsiteY7" fmla="*/ 599300 h 1275950"/>
              <a:gd name="connsiteX8" fmla="*/ 287777 w 1319044"/>
              <a:gd name="connsiteY8" fmla="*/ 599301 h 1275950"/>
              <a:gd name="connsiteX9" fmla="*/ 71944 w 1319044"/>
              <a:gd name="connsiteY9" fmla="*/ 455149 h 1275950"/>
              <a:gd name="connsiteX10" fmla="*/ 0 w 1319044"/>
              <a:gd name="connsiteY10" fmla="*/ 238921 h 1275950"/>
              <a:gd name="connsiteX11" fmla="*/ 287777 w 1319044"/>
              <a:gd name="connsiteY11" fmla="*/ 94769 h 1275950"/>
              <a:gd name="connsiteX12" fmla="*/ 681343 w 1319044"/>
              <a:gd name="connsiteY12" fmla="*/ 0 h 1275950"/>
              <a:gd name="connsiteX0" fmla="*/ 935746 w 1319044"/>
              <a:gd name="connsiteY0" fmla="*/ 94414 h 1247986"/>
              <a:gd name="connsiteX1" fmla="*/ 863739 w 1319044"/>
              <a:gd name="connsiteY1" fmla="*/ 238430 h 1247986"/>
              <a:gd name="connsiteX2" fmla="*/ 1294995 w 1319044"/>
              <a:gd name="connsiteY2" fmla="*/ 1103833 h 1247986"/>
              <a:gd name="connsiteX3" fmla="*/ 1079162 w 1319044"/>
              <a:gd name="connsiteY3" fmla="*/ 1247986 h 1247986"/>
              <a:gd name="connsiteX4" fmla="*/ 719442 w 1319044"/>
              <a:gd name="connsiteY4" fmla="*/ 1031757 h 1247986"/>
              <a:gd name="connsiteX5" fmla="*/ 863330 w 1319044"/>
              <a:gd name="connsiteY5" fmla="*/ 887605 h 1247986"/>
              <a:gd name="connsiteX6" fmla="*/ 719442 w 1319044"/>
              <a:gd name="connsiteY6" fmla="*/ 743453 h 1247986"/>
              <a:gd name="connsiteX7" fmla="*/ 647497 w 1319044"/>
              <a:gd name="connsiteY7" fmla="*/ 599300 h 1247986"/>
              <a:gd name="connsiteX8" fmla="*/ 287777 w 1319044"/>
              <a:gd name="connsiteY8" fmla="*/ 599301 h 1247986"/>
              <a:gd name="connsiteX9" fmla="*/ 71944 w 1319044"/>
              <a:gd name="connsiteY9" fmla="*/ 455149 h 1247986"/>
              <a:gd name="connsiteX10" fmla="*/ 0 w 1319044"/>
              <a:gd name="connsiteY10" fmla="*/ 238921 h 1247986"/>
              <a:gd name="connsiteX11" fmla="*/ 287777 w 1319044"/>
              <a:gd name="connsiteY11" fmla="*/ 94769 h 1247986"/>
              <a:gd name="connsiteX12" fmla="*/ 681343 w 1319044"/>
              <a:gd name="connsiteY12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1145674 w 1306080"/>
              <a:gd name="connsiteY2" fmla="*/ 729931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935274 w 1306080"/>
              <a:gd name="connsiteY2" fmla="*/ 815529 h 1247986"/>
              <a:gd name="connsiteX3" fmla="*/ 1294995 w 1306080"/>
              <a:gd name="connsiteY3" fmla="*/ 1103833 h 1247986"/>
              <a:gd name="connsiteX4" fmla="*/ 1079162 w 1306080"/>
              <a:gd name="connsiteY4" fmla="*/ 1247986 h 1247986"/>
              <a:gd name="connsiteX5" fmla="*/ 719442 w 1306080"/>
              <a:gd name="connsiteY5" fmla="*/ 1031757 h 1247986"/>
              <a:gd name="connsiteX6" fmla="*/ 863330 w 1306080"/>
              <a:gd name="connsiteY6" fmla="*/ 887605 h 1247986"/>
              <a:gd name="connsiteX7" fmla="*/ 719442 w 1306080"/>
              <a:gd name="connsiteY7" fmla="*/ 743453 h 1247986"/>
              <a:gd name="connsiteX8" fmla="*/ 647497 w 1306080"/>
              <a:gd name="connsiteY8" fmla="*/ 599300 h 1247986"/>
              <a:gd name="connsiteX9" fmla="*/ 287777 w 1306080"/>
              <a:gd name="connsiteY9" fmla="*/ 599301 h 1247986"/>
              <a:gd name="connsiteX10" fmla="*/ 71944 w 1306080"/>
              <a:gd name="connsiteY10" fmla="*/ 455149 h 1247986"/>
              <a:gd name="connsiteX11" fmla="*/ 0 w 1306080"/>
              <a:gd name="connsiteY11" fmla="*/ 238921 h 1247986"/>
              <a:gd name="connsiteX12" fmla="*/ 287777 w 1306080"/>
              <a:gd name="connsiteY12" fmla="*/ 94769 h 1247986"/>
              <a:gd name="connsiteX13" fmla="*/ 681343 w 1306080"/>
              <a:gd name="connsiteY13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891459 w 1306080"/>
              <a:gd name="connsiteY2" fmla="*/ 546878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47986"/>
              <a:gd name="connsiteX1" fmla="*/ 863739 w 1306080"/>
              <a:gd name="connsiteY1" fmla="*/ 238430 h 1247986"/>
              <a:gd name="connsiteX2" fmla="*/ 719442 w 1306080"/>
              <a:gd name="connsiteY2" fmla="*/ 527225 h 1247986"/>
              <a:gd name="connsiteX3" fmla="*/ 935274 w 1306080"/>
              <a:gd name="connsiteY3" fmla="*/ 815529 h 1247986"/>
              <a:gd name="connsiteX4" fmla="*/ 1294995 w 1306080"/>
              <a:gd name="connsiteY4" fmla="*/ 1103833 h 1247986"/>
              <a:gd name="connsiteX5" fmla="*/ 1079162 w 1306080"/>
              <a:gd name="connsiteY5" fmla="*/ 1247986 h 1247986"/>
              <a:gd name="connsiteX6" fmla="*/ 719442 w 1306080"/>
              <a:gd name="connsiteY6" fmla="*/ 1031757 h 1247986"/>
              <a:gd name="connsiteX7" fmla="*/ 863330 w 1306080"/>
              <a:gd name="connsiteY7" fmla="*/ 887605 h 1247986"/>
              <a:gd name="connsiteX8" fmla="*/ 719442 w 1306080"/>
              <a:gd name="connsiteY8" fmla="*/ 743453 h 1247986"/>
              <a:gd name="connsiteX9" fmla="*/ 647497 w 1306080"/>
              <a:gd name="connsiteY9" fmla="*/ 599300 h 1247986"/>
              <a:gd name="connsiteX10" fmla="*/ 287777 w 1306080"/>
              <a:gd name="connsiteY10" fmla="*/ 599301 h 1247986"/>
              <a:gd name="connsiteX11" fmla="*/ 71944 w 1306080"/>
              <a:gd name="connsiteY11" fmla="*/ 455149 h 1247986"/>
              <a:gd name="connsiteX12" fmla="*/ 0 w 1306080"/>
              <a:gd name="connsiteY12" fmla="*/ 238921 h 1247986"/>
              <a:gd name="connsiteX13" fmla="*/ 287777 w 1306080"/>
              <a:gd name="connsiteY13" fmla="*/ 94769 h 1247986"/>
              <a:gd name="connsiteX14" fmla="*/ 681343 w 1306080"/>
              <a:gd name="connsiteY14" fmla="*/ 0 h 1247986"/>
              <a:gd name="connsiteX0" fmla="*/ 935746 w 1306080"/>
              <a:gd name="connsiteY0" fmla="*/ 94414 h 1255972"/>
              <a:gd name="connsiteX1" fmla="*/ 863739 w 1306080"/>
              <a:gd name="connsiteY1" fmla="*/ 238430 h 1255972"/>
              <a:gd name="connsiteX2" fmla="*/ 719442 w 1306080"/>
              <a:gd name="connsiteY2" fmla="*/ 527225 h 1255972"/>
              <a:gd name="connsiteX3" fmla="*/ 935274 w 1306080"/>
              <a:gd name="connsiteY3" fmla="*/ 815529 h 1255972"/>
              <a:gd name="connsiteX4" fmla="*/ 1294995 w 1306080"/>
              <a:gd name="connsiteY4" fmla="*/ 1103833 h 1255972"/>
              <a:gd name="connsiteX5" fmla="*/ 1079162 w 1306080"/>
              <a:gd name="connsiteY5" fmla="*/ 1247986 h 1255972"/>
              <a:gd name="connsiteX6" fmla="*/ 883514 w 1306080"/>
              <a:gd name="connsiteY6" fmla="*/ 1151749 h 1255972"/>
              <a:gd name="connsiteX7" fmla="*/ 719442 w 1306080"/>
              <a:gd name="connsiteY7" fmla="*/ 1031757 h 1255972"/>
              <a:gd name="connsiteX8" fmla="*/ 863330 w 1306080"/>
              <a:gd name="connsiteY8" fmla="*/ 887605 h 1255972"/>
              <a:gd name="connsiteX9" fmla="*/ 719442 w 1306080"/>
              <a:gd name="connsiteY9" fmla="*/ 743453 h 1255972"/>
              <a:gd name="connsiteX10" fmla="*/ 647497 w 1306080"/>
              <a:gd name="connsiteY10" fmla="*/ 599300 h 1255972"/>
              <a:gd name="connsiteX11" fmla="*/ 287777 w 1306080"/>
              <a:gd name="connsiteY11" fmla="*/ 599301 h 1255972"/>
              <a:gd name="connsiteX12" fmla="*/ 71944 w 1306080"/>
              <a:gd name="connsiteY12" fmla="*/ 455149 h 1255972"/>
              <a:gd name="connsiteX13" fmla="*/ 0 w 1306080"/>
              <a:gd name="connsiteY13" fmla="*/ 238921 h 1255972"/>
              <a:gd name="connsiteX14" fmla="*/ 287777 w 1306080"/>
              <a:gd name="connsiteY14" fmla="*/ 94769 h 1255972"/>
              <a:gd name="connsiteX15" fmla="*/ 681343 w 1306080"/>
              <a:gd name="connsiteY15" fmla="*/ 0 h 1255972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19442 w 1306080"/>
              <a:gd name="connsiteY7" fmla="*/ 1031757 h 1428177"/>
              <a:gd name="connsiteX8" fmla="*/ 863330 w 1306080"/>
              <a:gd name="connsiteY8" fmla="*/ 887605 h 1428177"/>
              <a:gd name="connsiteX9" fmla="*/ 719442 w 1306080"/>
              <a:gd name="connsiteY9" fmla="*/ 743453 h 1428177"/>
              <a:gd name="connsiteX10" fmla="*/ 647497 w 1306080"/>
              <a:gd name="connsiteY10" fmla="*/ 599300 h 1428177"/>
              <a:gd name="connsiteX11" fmla="*/ 287777 w 1306080"/>
              <a:gd name="connsiteY11" fmla="*/ 599301 h 1428177"/>
              <a:gd name="connsiteX12" fmla="*/ 71944 w 1306080"/>
              <a:gd name="connsiteY12" fmla="*/ 455149 h 1428177"/>
              <a:gd name="connsiteX13" fmla="*/ 0 w 1306080"/>
              <a:gd name="connsiteY13" fmla="*/ 238921 h 1428177"/>
              <a:gd name="connsiteX14" fmla="*/ 287777 w 1306080"/>
              <a:gd name="connsiteY14" fmla="*/ 94769 h 1428177"/>
              <a:gd name="connsiteX15" fmla="*/ 681343 w 1306080"/>
              <a:gd name="connsiteY15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740518 w 1306080"/>
              <a:gd name="connsiteY7" fmla="*/ 1215420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719442 w 1306080"/>
              <a:gd name="connsiteY8" fmla="*/ 1031757 h 1428177"/>
              <a:gd name="connsiteX9" fmla="*/ 863330 w 1306080"/>
              <a:gd name="connsiteY9" fmla="*/ 887605 h 1428177"/>
              <a:gd name="connsiteX10" fmla="*/ 719442 w 1306080"/>
              <a:gd name="connsiteY10" fmla="*/ 743453 h 1428177"/>
              <a:gd name="connsiteX11" fmla="*/ 647497 w 1306080"/>
              <a:gd name="connsiteY11" fmla="*/ 599300 h 1428177"/>
              <a:gd name="connsiteX12" fmla="*/ 287777 w 1306080"/>
              <a:gd name="connsiteY12" fmla="*/ 599301 h 1428177"/>
              <a:gd name="connsiteX13" fmla="*/ 71944 w 1306080"/>
              <a:gd name="connsiteY13" fmla="*/ 455149 h 1428177"/>
              <a:gd name="connsiteX14" fmla="*/ 0 w 1306080"/>
              <a:gd name="connsiteY14" fmla="*/ 238921 h 1428177"/>
              <a:gd name="connsiteX15" fmla="*/ 287777 w 1306080"/>
              <a:gd name="connsiteY15" fmla="*/ 94769 h 1428177"/>
              <a:gd name="connsiteX16" fmla="*/ 681343 w 1306080"/>
              <a:gd name="connsiteY16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605466 w 1306080"/>
              <a:gd name="connsiteY8" fmla="*/ 1143791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719442 w 1306080"/>
              <a:gd name="connsiteY9" fmla="*/ 1031757 h 1428177"/>
              <a:gd name="connsiteX10" fmla="*/ 863330 w 1306080"/>
              <a:gd name="connsiteY10" fmla="*/ 887605 h 1428177"/>
              <a:gd name="connsiteX11" fmla="*/ 719442 w 1306080"/>
              <a:gd name="connsiteY11" fmla="*/ 743453 h 1428177"/>
              <a:gd name="connsiteX12" fmla="*/ 647497 w 1306080"/>
              <a:gd name="connsiteY12" fmla="*/ 599300 h 1428177"/>
              <a:gd name="connsiteX13" fmla="*/ 287777 w 1306080"/>
              <a:gd name="connsiteY13" fmla="*/ 599301 h 1428177"/>
              <a:gd name="connsiteX14" fmla="*/ 71944 w 1306080"/>
              <a:gd name="connsiteY14" fmla="*/ 455149 h 1428177"/>
              <a:gd name="connsiteX15" fmla="*/ 0 w 1306080"/>
              <a:gd name="connsiteY15" fmla="*/ 238921 h 1428177"/>
              <a:gd name="connsiteX16" fmla="*/ 287777 w 1306080"/>
              <a:gd name="connsiteY16" fmla="*/ 94769 h 1428177"/>
              <a:gd name="connsiteX17" fmla="*/ 681343 w 1306080"/>
              <a:gd name="connsiteY17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414803 w 1306080"/>
              <a:gd name="connsiteY9" fmla="*/ 1111955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428177"/>
              <a:gd name="connsiteX1" fmla="*/ 863739 w 1306080"/>
              <a:gd name="connsiteY1" fmla="*/ 238430 h 1428177"/>
              <a:gd name="connsiteX2" fmla="*/ 719442 w 1306080"/>
              <a:gd name="connsiteY2" fmla="*/ 527225 h 1428177"/>
              <a:gd name="connsiteX3" fmla="*/ 935274 w 1306080"/>
              <a:gd name="connsiteY3" fmla="*/ 815529 h 1428177"/>
              <a:gd name="connsiteX4" fmla="*/ 1294995 w 1306080"/>
              <a:gd name="connsiteY4" fmla="*/ 1103833 h 1428177"/>
              <a:gd name="connsiteX5" fmla="*/ 1079162 w 1306080"/>
              <a:gd name="connsiteY5" fmla="*/ 1247986 h 1428177"/>
              <a:gd name="connsiteX6" fmla="*/ 791386 w 1306080"/>
              <a:gd name="connsiteY6" fmla="*/ 1392139 h 1428177"/>
              <a:gd name="connsiteX7" fmla="*/ 503609 w 1306080"/>
              <a:gd name="connsiteY7" fmla="*/ 1247987 h 1428177"/>
              <a:gd name="connsiteX8" fmla="*/ 215832 w 1306080"/>
              <a:gd name="connsiteY8" fmla="*/ 1175910 h 1428177"/>
              <a:gd name="connsiteX9" fmla="*/ 215832 w 1306080"/>
              <a:gd name="connsiteY9" fmla="*/ 1031758 h 1428177"/>
              <a:gd name="connsiteX10" fmla="*/ 719442 w 1306080"/>
              <a:gd name="connsiteY10" fmla="*/ 1031757 h 1428177"/>
              <a:gd name="connsiteX11" fmla="*/ 863330 w 1306080"/>
              <a:gd name="connsiteY11" fmla="*/ 887605 h 1428177"/>
              <a:gd name="connsiteX12" fmla="*/ 719442 w 1306080"/>
              <a:gd name="connsiteY12" fmla="*/ 743453 h 1428177"/>
              <a:gd name="connsiteX13" fmla="*/ 647497 w 1306080"/>
              <a:gd name="connsiteY13" fmla="*/ 599300 h 1428177"/>
              <a:gd name="connsiteX14" fmla="*/ 287777 w 1306080"/>
              <a:gd name="connsiteY14" fmla="*/ 599301 h 1428177"/>
              <a:gd name="connsiteX15" fmla="*/ 71944 w 1306080"/>
              <a:gd name="connsiteY15" fmla="*/ 455149 h 1428177"/>
              <a:gd name="connsiteX16" fmla="*/ 0 w 1306080"/>
              <a:gd name="connsiteY16" fmla="*/ 238921 h 1428177"/>
              <a:gd name="connsiteX17" fmla="*/ 287777 w 1306080"/>
              <a:gd name="connsiteY17" fmla="*/ 94769 h 1428177"/>
              <a:gd name="connsiteX18" fmla="*/ 681343 w 1306080"/>
              <a:gd name="connsiteY18" fmla="*/ 0 h 1428177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215832 w 1306080"/>
              <a:gd name="connsiteY8" fmla="*/ 1175910 h 1835283"/>
              <a:gd name="connsiteX9" fmla="*/ 215832 w 1306080"/>
              <a:gd name="connsiteY9" fmla="*/ 1031758 h 1835283"/>
              <a:gd name="connsiteX10" fmla="*/ 719442 w 1306080"/>
              <a:gd name="connsiteY10" fmla="*/ 1031757 h 1835283"/>
              <a:gd name="connsiteX11" fmla="*/ 863330 w 1306080"/>
              <a:gd name="connsiteY11" fmla="*/ 887605 h 1835283"/>
              <a:gd name="connsiteX12" fmla="*/ 719442 w 1306080"/>
              <a:gd name="connsiteY12" fmla="*/ 743453 h 1835283"/>
              <a:gd name="connsiteX13" fmla="*/ 647497 w 1306080"/>
              <a:gd name="connsiteY13" fmla="*/ 599300 h 1835283"/>
              <a:gd name="connsiteX14" fmla="*/ 287777 w 1306080"/>
              <a:gd name="connsiteY14" fmla="*/ 599301 h 1835283"/>
              <a:gd name="connsiteX15" fmla="*/ 71944 w 1306080"/>
              <a:gd name="connsiteY15" fmla="*/ 455149 h 1835283"/>
              <a:gd name="connsiteX16" fmla="*/ 0 w 1306080"/>
              <a:gd name="connsiteY16" fmla="*/ 238921 h 1835283"/>
              <a:gd name="connsiteX17" fmla="*/ 287777 w 1306080"/>
              <a:gd name="connsiteY17" fmla="*/ 94769 h 1835283"/>
              <a:gd name="connsiteX18" fmla="*/ 681343 w 1306080"/>
              <a:gd name="connsiteY18" fmla="*/ 0 h 1835283"/>
              <a:gd name="connsiteX0" fmla="*/ 935746 w 1306080"/>
              <a:gd name="connsiteY0" fmla="*/ 94414 h 1835283"/>
              <a:gd name="connsiteX1" fmla="*/ 863739 w 1306080"/>
              <a:gd name="connsiteY1" fmla="*/ 238430 h 1835283"/>
              <a:gd name="connsiteX2" fmla="*/ 719442 w 1306080"/>
              <a:gd name="connsiteY2" fmla="*/ 527225 h 1835283"/>
              <a:gd name="connsiteX3" fmla="*/ 935274 w 1306080"/>
              <a:gd name="connsiteY3" fmla="*/ 815529 h 1835283"/>
              <a:gd name="connsiteX4" fmla="*/ 1294995 w 1306080"/>
              <a:gd name="connsiteY4" fmla="*/ 1103833 h 1835283"/>
              <a:gd name="connsiteX5" fmla="*/ 1079162 w 1306080"/>
              <a:gd name="connsiteY5" fmla="*/ 1247986 h 1835283"/>
              <a:gd name="connsiteX6" fmla="*/ 791386 w 1306080"/>
              <a:gd name="connsiteY6" fmla="*/ 1392139 h 1835283"/>
              <a:gd name="connsiteX7" fmla="*/ 359721 w 1306080"/>
              <a:gd name="connsiteY7" fmla="*/ 1752520 h 1835283"/>
              <a:gd name="connsiteX8" fmla="*/ 184420 w 1306080"/>
              <a:gd name="connsiteY8" fmla="*/ 1414391 h 1835283"/>
              <a:gd name="connsiteX9" fmla="*/ 215832 w 1306080"/>
              <a:gd name="connsiteY9" fmla="*/ 1175910 h 1835283"/>
              <a:gd name="connsiteX10" fmla="*/ 215832 w 1306080"/>
              <a:gd name="connsiteY10" fmla="*/ 1031758 h 1835283"/>
              <a:gd name="connsiteX11" fmla="*/ 719442 w 1306080"/>
              <a:gd name="connsiteY11" fmla="*/ 1031757 h 1835283"/>
              <a:gd name="connsiteX12" fmla="*/ 863330 w 1306080"/>
              <a:gd name="connsiteY12" fmla="*/ 887605 h 1835283"/>
              <a:gd name="connsiteX13" fmla="*/ 719442 w 1306080"/>
              <a:gd name="connsiteY13" fmla="*/ 743453 h 1835283"/>
              <a:gd name="connsiteX14" fmla="*/ 647497 w 1306080"/>
              <a:gd name="connsiteY14" fmla="*/ 599300 h 1835283"/>
              <a:gd name="connsiteX15" fmla="*/ 287777 w 1306080"/>
              <a:gd name="connsiteY15" fmla="*/ 599301 h 1835283"/>
              <a:gd name="connsiteX16" fmla="*/ 71944 w 1306080"/>
              <a:gd name="connsiteY16" fmla="*/ 455149 h 1835283"/>
              <a:gd name="connsiteX17" fmla="*/ 0 w 1306080"/>
              <a:gd name="connsiteY17" fmla="*/ 238921 h 1835283"/>
              <a:gd name="connsiteX18" fmla="*/ 287777 w 1306080"/>
              <a:gd name="connsiteY18" fmla="*/ 94769 h 1835283"/>
              <a:gd name="connsiteX19" fmla="*/ 681343 w 1306080"/>
              <a:gd name="connsiteY19" fmla="*/ 0 h 1835283"/>
              <a:gd name="connsiteX0" fmla="*/ 1103615 w 1473949"/>
              <a:gd name="connsiteY0" fmla="*/ 94414 h 2064850"/>
              <a:gd name="connsiteX1" fmla="*/ 1031608 w 1473949"/>
              <a:gd name="connsiteY1" fmla="*/ 238430 h 2064850"/>
              <a:gd name="connsiteX2" fmla="*/ 887311 w 1473949"/>
              <a:gd name="connsiteY2" fmla="*/ 527225 h 2064850"/>
              <a:gd name="connsiteX3" fmla="*/ 1103143 w 1473949"/>
              <a:gd name="connsiteY3" fmla="*/ 815529 h 2064850"/>
              <a:gd name="connsiteX4" fmla="*/ 1462864 w 1473949"/>
              <a:gd name="connsiteY4" fmla="*/ 1103833 h 2064850"/>
              <a:gd name="connsiteX5" fmla="*/ 1247031 w 1473949"/>
              <a:gd name="connsiteY5" fmla="*/ 1247986 h 2064850"/>
              <a:gd name="connsiteX6" fmla="*/ 959255 w 1473949"/>
              <a:gd name="connsiteY6" fmla="*/ 1392139 h 2064850"/>
              <a:gd name="connsiteX7" fmla="*/ 527590 w 1473949"/>
              <a:gd name="connsiteY7" fmla="*/ 1752520 h 2064850"/>
              <a:gd name="connsiteX8" fmla="*/ 23981 w 1473949"/>
              <a:gd name="connsiteY8" fmla="*/ 1968748 h 2064850"/>
              <a:gd name="connsiteX9" fmla="*/ 383701 w 1473949"/>
              <a:gd name="connsiteY9" fmla="*/ 1175910 h 2064850"/>
              <a:gd name="connsiteX10" fmla="*/ 383701 w 1473949"/>
              <a:gd name="connsiteY10" fmla="*/ 1031758 h 2064850"/>
              <a:gd name="connsiteX11" fmla="*/ 887311 w 1473949"/>
              <a:gd name="connsiteY11" fmla="*/ 1031757 h 2064850"/>
              <a:gd name="connsiteX12" fmla="*/ 1031199 w 1473949"/>
              <a:gd name="connsiteY12" fmla="*/ 887605 h 2064850"/>
              <a:gd name="connsiteX13" fmla="*/ 887311 w 1473949"/>
              <a:gd name="connsiteY13" fmla="*/ 743453 h 2064850"/>
              <a:gd name="connsiteX14" fmla="*/ 815366 w 1473949"/>
              <a:gd name="connsiteY14" fmla="*/ 599300 h 2064850"/>
              <a:gd name="connsiteX15" fmla="*/ 455646 w 1473949"/>
              <a:gd name="connsiteY15" fmla="*/ 599301 h 2064850"/>
              <a:gd name="connsiteX16" fmla="*/ 239813 w 1473949"/>
              <a:gd name="connsiteY16" fmla="*/ 455149 h 2064850"/>
              <a:gd name="connsiteX17" fmla="*/ 167869 w 1473949"/>
              <a:gd name="connsiteY17" fmla="*/ 238921 h 2064850"/>
              <a:gd name="connsiteX18" fmla="*/ 455646 w 1473949"/>
              <a:gd name="connsiteY18" fmla="*/ 94769 h 2064850"/>
              <a:gd name="connsiteX19" fmla="*/ 849212 w 1473949"/>
              <a:gd name="connsiteY19" fmla="*/ 0 h 2064850"/>
              <a:gd name="connsiteX0" fmla="*/ 1132684 w 1503018"/>
              <a:gd name="connsiteY0" fmla="*/ 94414 h 2064850"/>
              <a:gd name="connsiteX1" fmla="*/ 1060677 w 1503018"/>
              <a:gd name="connsiteY1" fmla="*/ 238430 h 2064850"/>
              <a:gd name="connsiteX2" fmla="*/ 916380 w 1503018"/>
              <a:gd name="connsiteY2" fmla="*/ 527225 h 2064850"/>
              <a:gd name="connsiteX3" fmla="*/ 1132212 w 1503018"/>
              <a:gd name="connsiteY3" fmla="*/ 815529 h 2064850"/>
              <a:gd name="connsiteX4" fmla="*/ 1491933 w 1503018"/>
              <a:gd name="connsiteY4" fmla="*/ 1103833 h 2064850"/>
              <a:gd name="connsiteX5" fmla="*/ 1276100 w 1503018"/>
              <a:gd name="connsiteY5" fmla="*/ 1247986 h 2064850"/>
              <a:gd name="connsiteX6" fmla="*/ 988324 w 1503018"/>
              <a:gd name="connsiteY6" fmla="*/ 1392139 h 2064850"/>
              <a:gd name="connsiteX7" fmla="*/ 556659 w 1503018"/>
              <a:gd name="connsiteY7" fmla="*/ 1752520 h 2064850"/>
              <a:gd name="connsiteX8" fmla="*/ 53050 w 1503018"/>
              <a:gd name="connsiteY8" fmla="*/ 1968748 h 2064850"/>
              <a:gd name="connsiteX9" fmla="*/ 238361 w 1503018"/>
              <a:gd name="connsiteY9" fmla="*/ 1517856 h 2064850"/>
              <a:gd name="connsiteX10" fmla="*/ 412770 w 1503018"/>
              <a:gd name="connsiteY10" fmla="*/ 1175910 h 2064850"/>
              <a:gd name="connsiteX11" fmla="*/ 412770 w 1503018"/>
              <a:gd name="connsiteY11" fmla="*/ 1031758 h 2064850"/>
              <a:gd name="connsiteX12" fmla="*/ 916380 w 1503018"/>
              <a:gd name="connsiteY12" fmla="*/ 1031757 h 2064850"/>
              <a:gd name="connsiteX13" fmla="*/ 1060268 w 1503018"/>
              <a:gd name="connsiteY13" fmla="*/ 887605 h 2064850"/>
              <a:gd name="connsiteX14" fmla="*/ 916380 w 1503018"/>
              <a:gd name="connsiteY14" fmla="*/ 743453 h 2064850"/>
              <a:gd name="connsiteX15" fmla="*/ 844435 w 1503018"/>
              <a:gd name="connsiteY15" fmla="*/ 599300 h 2064850"/>
              <a:gd name="connsiteX16" fmla="*/ 484715 w 1503018"/>
              <a:gd name="connsiteY16" fmla="*/ 599301 h 2064850"/>
              <a:gd name="connsiteX17" fmla="*/ 268882 w 1503018"/>
              <a:gd name="connsiteY17" fmla="*/ 455149 h 2064850"/>
              <a:gd name="connsiteX18" fmla="*/ 196938 w 1503018"/>
              <a:gd name="connsiteY18" fmla="*/ 238921 h 2064850"/>
              <a:gd name="connsiteX19" fmla="*/ 484715 w 1503018"/>
              <a:gd name="connsiteY19" fmla="*/ 94769 h 2064850"/>
              <a:gd name="connsiteX20" fmla="*/ 878281 w 1503018"/>
              <a:gd name="connsiteY20" fmla="*/ 0 h 2064850"/>
              <a:gd name="connsiteX0" fmla="*/ 1571252 w 1941586"/>
              <a:gd name="connsiteY0" fmla="*/ 94414 h 2245040"/>
              <a:gd name="connsiteX1" fmla="*/ 1499245 w 1941586"/>
              <a:gd name="connsiteY1" fmla="*/ 238430 h 2245040"/>
              <a:gd name="connsiteX2" fmla="*/ 1354948 w 1941586"/>
              <a:gd name="connsiteY2" fmla="*/ 527225 h 2245040"/>
              <a:gd name="connsiteX3" fmla="*/ 1570780 w 1941586"/>
              <a:gd name="connsiteY3" fmla="*/ 815529 h 2245040"/>
              <a:gd name="connsiteX4" fmla="*/ 1930501 w 1941586"/>
              <a:gd name="connsiteY4" fmla="*/ 1103833 h 2245040"/>
              <a:gd name="connsiteX5" fmla="*/ 1714668 w 1941586"/>
              <a:gd name="connsiteY5" fmla="*/ 1247986 h 2245040"/>
              <a:gd name="connsiteX6" fmla="*/ 1426892 w 1941586"/>
              <a:gd name="connsiteY6" fmla="*/ 1392139 h 2245040"/>
              <a:gd name="connsiteX7" fmla="*/ 995227 w 1941586"/>
              <a:gd name="connsiteY7" fmla="*/ 1752520 h 2245040"/>
              <a:gd name="connsiteX8" fmla="*/ 491618 w 1941586"/>
              <a:gd name="connsiteY8" fmla="*/ 1968748 h 2245040"/>
              <a:gd name="connsiteX9" fmla="*/ 59953 w 1941586"/>
              <a:gd name="connsiteY9" fmla="*/ 2112900 h 2245040"/>
              <a:gd name="connsiteX10" fmla="*/ 851338 w 1941586"/>
              <a:gd name="connsiteY10" fmla="*/ 1175910 h 2245040"/>
              <a:gd name="connsiteX11" fmla="*/ 851338 w 1941586"/>
              <a:gd name="connsiteY11" fmla="*/ 1031758 h 2245040"/>
              <a:gd name="connsiteX12" fmla="*/ 1354948 w 1941586"/>
              <a:gd name="connsiteY12" fmla="*/ 1031757 h 2245040"/>
              <a:gd name="connsiteX13" fmla="*/ 1498836 w 1941586"/>
              <a:gd name="connsiteY13" fmla="*/ 887605 h 2245040"/>
              <a:gd name="connsiteX14" fmla="*/ 1354948 w 1941586"/>
              <a:gd name="connsiteY14" fmla="*/ 743453 h 2245040"/>
              <a:gd name="connsiteX15" fmla="*/ 1283003 w 1941586"/>
              <a:gd name="connsiteY15" fmla="*/ 599300 h 2245040"/>
              <a:gd name="connsiteX16" fmla="*/ 923283 w 1941586"/>
              <a:gd name="connsiteY16" fmla="*/ 599301 h 2245040"/>
              <a:gd name="connsiteX17" fmla="*/ 707450 w 1941586"/>
              <a:gd name="connsiteY17" fmla="*/ 455149 h 2245040"/>
              <a:gd name="connsiteX18" fmla="*/ 635506 w 1941586"/>
              <a:gd name="connsiteY18" fmla="*/ 238921 h 2245040"/>
              <a:gd name="connsiteX19" fmla="*/ 923283 w 1941586"/>
              <a:gd name="connsiteY19" fmla="*/ 94769 h 2245040"/>
              <a:gd name="connsiteX20" fmla="*/ 1316849 w 1941586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779393 w 1869641"/>
              <a:gd name="connsiteY10" fmla="*/ 1175910 h 2245040"/>
              <a:gd name="connsiteX11" fmla="*/ 779393 w 1869641"/>
              <a:gd name="connsiteY11" fmla="*/ 1031758 h 2245040"/>
              <a:gd name="connsiteX12" fmla="*/ 1283003 w 1869641"/>
              <a:gd name="connsiteY12" fmla="*/ 1031757 h 2245040"/>
              <a:gd name="connsiteX13" fmla="*/ 1426891 w 1869641"/>
              <a:gd name="connsiteY13" fmla="*/ 887605 h 2245040"/>
              <a:gd name="connsiteX14" fmla="*/ 1283003 w 1869641"/>
              <a:gd name="connsiteY14" fmla="*/ 743453 h 2245040"/>
              <a:gd name="connsiteX15" fmla="*/ 1211058 w 1869641"/>
              <a:gd name="connsiteY15" fmla="*/ 599300 h 2245040"/>
              <a:gd name="connsiteX16" fmla="*/ 851338 w 1869641"/>
              <a:gd name="connsiteY16" fmla="*/ 599301 h 2245040"/>
              <a:gd name="connsiteX17" fmla="*/ 635505 w 1869641"/>
              <a:gd name="connsiteY17" fmla="*/ 455149 h 2245040"/>
              <a:gd name="connsiteX18" fmla="*/ 563561 w 1869641"/>
              <a:gd name="connsiteY18" fmla="*/ 238921 h 2245040"/>
              <a:gd name="connsiteX19" fmla="*/ 851338 w 1869641"/>
              <a:gd name="connsiteY19" fmla="*/ 94769 h 2245040"/>
              <a:gd name="connsiteX20" fmla="*/ 1244904 w 1869641"/>
              <a:gd name="connsiteY20" fmla="*/ 0 h 2245040"/>
              <a:gd name="connsiteX0" fmla="*/ 1499307 w 1869641"/>
              <a:gd name="connsiteY0" fmla="*/ 94414 h 2245040"/>
              <a:gd name="connsiteX1" fmla="*/ 1427300 w 1869641"/>
              <a:gd name="connsiteY1" fmla="*/ 238430 h 2245040"/>
              <a:gd name="connsiteX2" fmla="*/ 1283003 w 1869641"/>
              <a:gd name="connsiteY2" fmla="*/ 527225 h 2245040"/>
              <a:gd name="connsiteX3" fmla="*/ 1498835 w 1869641"/>
              <a:gd name="connsiteY3" fmla="*/ 815529 h 2245040"/>
              <a:gd name="connsiteX4" fmla="*/ 1858556 w 1869641"/>
              <a:gd name="connsiteY4" fmla="*/ 1103833 h 2245040"/>
              <a:gd name="connsiteX5" fmla="*/ 1642723 w 1869641"/>
              <a:gd name="connsiteY5" fmla="*/ 1247986 h 2245040"/>
              <a:gd name="connsiteX6" fmla="*/ 1354947 w 1869641"/>
              <a:gd name="connsiteY6" fmla="*/ 1392139 h 2245040"/>
              <a:gd name="connsiteX7" fmla="*/ 923282 w 1869641"/>
              <a:gd name="connsiteY7" fmla="*/ 1752520 h 2245040"/>
              <a:gd name="connsiteX8" fmla="*/ 419673 w 1869641"/>
              <a:gd name="connsiteY8" fmla="*/ 1968748 h 2245040"/>
              <a:gd name="connsiteX9" fmla="*/ 59953 w 1869641"/>
              <a:gd name="connsiteY9" fmla="*/ 2112900 h 2245040"/>
              <a:gd name="connsiteX10" fmla="*/ 398433 w 1869641"/>
              <a:gd name="connsiteY10" fmla="*/ 1645197 h 2245040"/>
              <a:gd name="connsiteX11" fmla="*/ 779393 w 1869641"/>
              <a:gd name="connsiteY11" fmla="*/ 1175910 h 2245040"/>
              <a:gd name="connsiteX12" fmla="*/ 779393 w 1869641"/>
              <a:gd name="connsiteY12" fmla="*/ 1031758 h 2245040"/>
              <a:gd name="connsiteX13" fmla="*/ 1283003 w 1869641"/>
              <a:gd name="connsiteY13" fmla="*/ 1031757 h 2245040"/>
              <a:gd name="connsiteX14" fmla="*/ 1426891 w 1869641"/>
              <a:gd name="connsiteY14" fmla="*/ 887605 h 2245040"/>
              <a:gd name="connsiteX15" fmla="*/ 1283003 w 1869641"/>
              <a:gd name="connsiteY15" fmla="*/ 743453 h 2245040"/>
              <a:gd name="connsiteX16" fmla="*/ 1211058 w 1869641"/>
              <a:gd name="connsiteY16" fmla="*/ 599300 h 2245040"/>
              <a:gd name="connsiteX17" fmla="*/ 851338 w 1869641"/>
              <a:gd name="connsiteY17" fmla="*/ 599301 h 2245040"/>
              <a:gd name="connsiteX18" fmla="*/ 635505 w 1869641"/>
              <a:gd name="connsiteY18" fmla="*/ 455149 h 2245040"/>
              <a:gd name="connsiteX19" fmla="*/ 563561 w 1869641"/>
              <a:gd name="connsiteY19" fmla="*/ 238921 h 2245040"/>
              <a:gd name="connsiteX20" fmla="*/ 851338 w 1869641"/>
              <a:gd name="connsiteY20" fmla="*/ 94769 h 2245040"/>
              <a:gd name="connsiteX21" fmla="*/ 1244904 w 1869641"/>
              <a:gd name="connsiteY21" fmla="*/ 0 h 2245040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911292 w 2001540"/>
              <a:gd name="connsiteY11" fmla="*/ 1175910 h 2629446"/>
              <a:gd name="connsiteX12" fmla="*/ 911292 w 2001540"/>
              <a:gd name="connsiteY12" fmla="*/ 1031758 h 2629446"/>
              <a:gd name="connsiteX13" fmla="*/ 1414902 w 2001540"/>
              <a:gd name="connsiteY13" fmla="*/ 1031757 h 2629446"/>
              <a:gd name="connsiteX14" fmla="*/ 1558790 w 2001540"/>
              <a:gd name="connsiteY14" fmla="*/ 887605 h 2629446"/>
              <a:gd name="connsiteX15" fmla="*/ 1414902 w 2001540"/>
              <a:gd name="connsiteY15" fmla="*/ 743453 h 2629446"/>
              <a:gd name="connsiteX16" fmla="*/ 1342957 w 2001540"/>
              <a:gd name="connsiteY16" fmla="*/ 599300 h 2629446"/>
              <a:gd name="connsiteX17" fmla="*/ 983237 w 2001540"/>
              <a:gd name="connsiteY17" fmla="*/ 599301 h 2629446"/>
              <a:gd name="connsiteX18" fmla="*/ 767404 w 2001540"/>
              <a:gd name="connsiteY18" fmla="*/ 455149 h 2629446"/>
              <a:gd name="connsiteX19" fmla="*/ 695460 w 2001540"/>
              <a:gd name="connsiteY19" fmla="*/ 238921 h 2629446"/>
              <a:gd name="connsiteX20" fmla="*/ 983237 w 2001540"/>
              <a:gd name="connsiteY20" fmla="*/ 94769 h 2629446"/>
              <a:gd name="connsiteX21" fmla="*/ 1376803 w 2001540"/>
              <a:gd name="connsiteY21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538277 w 2001540"/>
              <a:gd name="connsiteY11" fmla="*/ 1828250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263795 w 2001540"/>
              <a:gd name="connsiteY11" fmla="*/ 1536291 h 2629446"/>
              <a:gd name="connsiteX12" fmla="*/ 911292 w 2001540"/>
              <a:gd name="connsiteY12" fmla="*/ 1175910 h 2629446"/>
              <a:gd name="connsiteX13" fmla="*/ 911292 w 2001540"/>
              <a:gd name="connsiteY13" fmla="*/ 1031758 h 2629446"/>
              <a:gd name="connsiteX14" fmla="*/ 1414902 w 2001540"/>
              <a:gd name="connsiteY14" fmla="*/ 1031757 h 2629446"/>
              <a:gd name="connsiteX15" fmla="*/ 1558790 w 2001540"/>
              <a:gd name="connsiteY15" fmla="*/ 887605 h 2629446"/>
              <a:gd name="connsiteX16" fmla="*/ 1414902 w 2001540"/>
              <a:gd name="connsiteY16" fmla="*/ 743453 h 2629446"/>
              <a:gd name="connsiteX17" fmla="*/ 1342957 w 2001540"/>
              <a:gd name="connsiteY17" fmla="*/ 599300 h 2629446"/>
              <a:gd name="connsiteX18" fmla="*/ 983237 w 2001540"/>
              <a:gd name="connsiteY18" fmla="*/ 599301 h 2629446"/>
              <a:gd name="connsiteX19" fmla="*/ 767404 w 2001540"/>
              <a:gd name="connsiteY19" fmla="*/ 455149 h 2629446"/>
              <a:gd name="connsiteX20" fmla="*/ 695460 w 2001540"/>
              <a:gd name="connsiteY20" fmla="*/ 238921 h 2629446"/>
              <a:gd name="connsiteX21" fmla="*/ 983237 w 2001540"/>
              <a:gd name="connsiteY21" fmla="*/ 94769 h 2629446"/>
              <a:gd name="connsiteX22" fmla="*/ 1376803 w 2001540"/>
              <a:gd name="connsiteY22" fmla="*/ 0 h 2629446"/>
              <a:gd name="connsiteX0" fmla="*/ 1631206 w 2001540"/>
              <a:gd name="connsiteY0" fmla="*/ 94414 h 2629446"/>
              <a:gd name="connsiteX1" fmla="*/ 1559199 w 2001540"/>
              <a:gd name="connsiteY1" fmla="*/ 238430 h 2629446"/>
              <a:gd name="connsiteX2" fmla="*/ 1414902 w 2001540"/>
              <a:gd name="connsiteY2" fmla="*/ 527225 h 2629446"/>
              <a:gd name="connsiteX3" fmla="*/ 1630734 w 2001540"/>
              <a:gd name="connsiteY3" fmla="*/ 815529 h 2629446"/>
              <a:gd name="connsiteX4" fmla="*/ 1990455 w 2001540"/>
              <a:gd name="connsiteY4" fmla="*/ 1103833 h 2629446"/>
              <a:gd name="connsiteX5" fmla="*/ 1774622 w 2001540"/>
              <a:gd name="connsiteY5" fmla="*/ 1247986 h 2629446"/>
              <a:gd name="connsiteX6" fmla="*/ 1486846 w 2001540"/>
              <a:gd name="connsiteY6" fmla="*/ 1392139 h 2629446"/>
              <a:gd name="connsiteX7" fmla="*/ 1055181 w 2001540"/>
              <a:gd name="connsiteY7" fmla="*/ 1752520 h 2629446"/>
              <a:gd name="connsiteX8" fmla="*/ 551572 w 2001540"/>
              <a:gd name="connsiteY8" fmla="*/ 1968748 h 2629446"/>
              <a:gd name="connsiteX9" fmla="*/ 191852 w 2001540"/>
              <a:gd name="connsiteY9" fmla="*/ 2112900 h 2629446"/>
              <a:gd name="connsiteX10" fmla="*/ 119907 w 2001540"/>
              <a:gd name="connsiteY10" fmla="*/ 2473281 h 2629446"/>
              <a:gd name="connsiteX11" fmla="*/ 172842 w 2001540"/>
              <a:gd name="connsiteY11" fmla="*/ 1955592 h 2629446"/>
              <a:gd name="connsiteX12" fmla="*/ 263795 w 2001540"/>
              <a:gd name="connsiteY12" fmla="*/ 1536291 h 2629446"/>
              <a:gd name="connsiteX13" fmla="*/ 911292 w 2001540"/>
              <a:gd name="connsiteY13" fmla="*/ 1175910 h 2629446"/>
              <a:gd name="connsiteX14" fmla="*/ 911292 w 2001540"/>
              <a:gd name="connsiteY14" fmla="*/ 1031758 h 2629446"/>
              <a:gd name="connsiteX15" fmla="*/ 1414902 w 2001540"/>
              <a:gd name="connsiteY15" fmla="*/ 1031757 h 2629446"/>
              <a:gd name="connsiteX16" fmla="*/ 1558790 w 2001540"/>
              <a:gd name="connsiteY16" fmla="*/ 887605 h 2629446"/>
              <a:gd name="connsiteX17" fmla="*/ 1414902 w 2001540"/>
              <a:gd name="connsiteY17" fmla="*/ 743453 h 2629446"/>
              <a:gd name="connsiteX18" fmla="*/ 1342957 w 2001540"/>
              <a:gd name="connsiteY18" fmla="*/ 599300 h 2629446"/>
              <a:gd name="connsiteX19" fmla="*/ 983237 w 2001540"/>
              <a:gd name="connsiteY19" fmla="*/ 599301 h 2629446"/>
              <a:gd name="connsiteX20" fmla="*/ 767404 w 2001540"/>
              <a:gd name="connsiteY20" fmla="*/ 455149 h 2629446"/>
              <a:gd name="connsiteX21" fmla="*/ 695460 w 2001540"/>
              <a:gd name="connsiteY21" fmla="*/ 238921 h 2629446"/>
              <a:gd name="connsiteX22" fmla="*/ 983237 w 2001540"/>
              <a:gd name="connsiteY22" fmla="*/ 94769 h 2629446"/>
              <a:gd name="connsiteX23" fmla="*/ 1376803 w 2001540"/>
              <a:gd name="connsiteY23" fmla="*/ 0 h 2629446"/>
              <a:gd name="connsiteX0" fmla="*/ 1823057 w 2193391"/>
              <a:gd name="connsiteY0" fmla="*/ 94414 h 2629446"/>
              <a:gd name="connsiteX1" fmla="*/ 1751050 w 2193391"/>
              <a:gd name="connsiteY1" fmla="*/ 238430 h 2629446"/>
              <a:gd name="connsiteX2" fmla="*/ 1606753 w 2193391"/>
              <a:gd name="connsiteY2" fmla="*/ 527225 h 2629446"/>
              <a:gd name="connsiteX3" fmla="*/ 1822585 w 2193391"/>
              <a:gd name="connsiteY3" fmla="*/ 815529 h 2629446"/>
              <a:gd name="connsiteX4" fmla="*/ 2182306 w 2193391"/>
              <a:gd name="connsiteY4" fmla="*/ 1103833 h 2629446"/>
              <a:gd name="connsiteX5" fmla="*/ 1966473 w 2193391"/>
              <a:gd name="connsiteY5" fmla="*/ 1247986 h 2629446"/>
              <a:gd name="connsiteX6" fmla="*/ 1678697 w 2193391"/>
              <a:gd name="connsiteY6" fmla="*/ 1392139 h 2629446"/>
              <a:gd name="connsiteX7" fmla="*/ 1247032 w 2193391"/>
              <a:gd name="connsiteY7" fmla="*/ 1752520 h 2629446"/>
              <a:gd name="connsiteX8" fmla="*/ 743423 w 2193391"/>
              <a:gd name="connsiteY8" fmla="*/ 1968748 h 2629446"/>
              <a:gd name="connsiteX9" fmla="*/ 383703 w 2193391"/>
              <a:gd name="connsiteY9" fmla="*/ 2112900 h 2629446"/>
              <a:gd name="connsiteX10" fmla="*/ 311758 w 2193391"/>
              <a:gd name="connsiteY10" fmla="*/ 2473281 h 2629446"/>
              <a:gd name="connsiteX11" fmla="*/ 23981 w 2193391"/>
              <a:gd name="connsiteY11" fmla="*/ 1680443 h 2629446"/>
              <a:gd name="connsiteX12" fmla="*/ 455646 w 2193391"/>
              <a:gd name="connsiteY12" fmla="*/ 1536291 h 2629446"/>
              <a:gd name="connsiteX13" fmla="*/ 1103143 w 2193391"/>
              <a:gd name="connsiteY13" fmla="*/ 1175910 h 2629446"/>
              <a:gd name="connsiteX14" fmla="*/ 1103143 w 2193391"/>
              <a:gd name="connsiteY14" fmla="*/ 1031758 h 2629446"/>
              <a:gd name="connsiteX15" fmla="*/ 1606753 w 2193391"/>
              <a:gd name="connsiteY15" fmla="*/ 1031757 h 2629446"/>
              <a:gd name="connsiteX16" fmla="*/ 1750641 w 2193391"/>
              <a:gd name="connsiteY16" fmla="*/ 887605 h 2629446"/>
              <a:gd name="connsiteX17" fmla="*/ 1606753 w 2193391"/>
              <a:gd name="connsiteY17" fmla="*/ 743453 h 2629446"/>
              <a:gd name="connsiteX18" fmla="*/ 1534808 w 2193391"/>
              <a:gd name="connsiteY18" fmla="*/ 599300 h 2629446"/>
              <a:gd name="connsiteX19" fmla="*/ 1175088 w 2193391"/>
              <a:gd name="connsiteY19" fmla="*/ 599301 h 2629446"/>
              <a:gd name="connsiteX20" fmla="*/ 959255 w 2193391"/>
              <a:gd name="connsiteY20" fmla="*/ 455149 h 2629446"/>
              <a:gd name="connsiteX21" fmla="*/ 887311 w 2193391"/>
              <a:gd name="connsiteY21" fmla="*/ 238921 h 2629446"/>
              <a:gd name="connsiteX22" fmla="*/ 1175088 w 2193391"/>
              <a:gd name="connsiteY22" fmla="*/ 94769 h 2629446"/>
              <a:gd name="connsiteX23" fmla="*/ 1568654 w 2193391"/>
              <a:gd name="connsiteY23" fmla="*/ 0 h 2629446"/>
              <a:gd name="connsiteX0" fmla="*/ 1853956 w 2224290"/>
              <a:gd name="connsiteY0" fmla="*/ 94414 h 2629446"/>
              <a:gd name="connsiteX1" fmla="*/ 1781949 w 2224290"/>
              <a:gd name="connsiteY1" fmla="*/ 238430 h 2629446"/>
              <a:gd name="connsiteX2" fmla="*/ 1637652 w 2224290"/>
              <a:gd name="connsiteY2" fmla="*/ 527225 h 2629446"/>
              <a:gd name="connsiteX3" fmla="*/ 1853484 w 2224290"/>
              <a:gd name="connsiteY3" fmla="*/ 815529 h 2629446"/>
              <a:gd name="connsiteX4" fmla="*/ 2213205 w 2224290"/>
              <a:gd name="connsiteY4" fmla="*/ 1103833 h 2629446"/>
              <a:gd name="connsiteX5" fmla="*/ 1997372 w 2224290"/>
              <a:gd name="connsiteY5" fmla="*/ 1247986 h 2629446"/>
              <a:gd name="connsiteX6" fmla="*/ 1709596 w 2224290"/>
              <a:gd name="connsiteY6" fmla="*/ 1392139 h 2629446"/>
              <a:gd name="connsiteX7" fmla="*/ 1277931 w 2224290"/>
              <a:gd name="connsiteY7" fmla="*/ 1752520 h 2629446"/>
              <a:gd name="connsiteX8" fmla="*/ 774322 w 2224290"/>
              <a:gd name="connsiteY8" fmla="*/ 1968748 h 2629446"/>
              <a:gd name="connsiteX9" fmla="*/ 414602 w 2224290"/>
              <a:gd name="connsiteY9" fmla="*/ 2112900 h 2629446"/>
              <a:gd name="connsiteX10" fmla="*/ 342657 w 2224290"/>
              <a:gd name="connsiteY10" fmla="*/ 2473281 h 2629446"/>
              <a:gd name="connsiteX11" fmla="*/ 157264 w 2224290"/>
              <a:gd name="connsiteY11" fmla="*/ 2059057 h 2629446"/>
              <a:gd name="connsiteX12" fmla="*/ 54880 w 2224290"/>
              <a:gd name="connsiteY12" fmla="*/ 1680443 h 2629446"/>
              <a:gd name="connsiteX13" fmla="*/ 486545 w 2224290"/>
              <a:gd name="connsiteY13" fmla="*/ 1536291 h 2629446"/>
              <a:gd name="connsiteX14" fmla="*/ 1134042 w 2224290"/>
              <a:gd name="connsiteY14" fmla="*/ 1175910 h 2629446"/>
              <a:gd name="connsiteX15" fmla="*/ 1134042 w 2224290"/>
              <a:gd name="connsiteY15" fmla="*/ 1031758 h 2629446"/>
              <a:gd name="connsiteX16" fmla="*/ 1637652 w 2224290"/>
              <a:gd name="connsiteY16" fmla="*/ 1031757 h 2629446"/>
              <a:gd name="connsiteX17" fmla="*/ 1781540 w 2224290"/>
              <a:gd name="connsiteY17" fmla="*/ 887605 h 2629446"/>
              <a:gd name="connsiteX18" fmla="*/ 1637652 w 2224290"/>
              <a:gd name="connsiteY18" fmla="*/ 743453 h 2629446"/>
              <a:gd name="connsiteX19" fmla="*/ 1565707 w 2224290"/>
              <a:gd name="connsiteY19" fmla="*/ 599300 h 2629446"/>
              <a:gd name="connsiteX20" fmla="*/ 1205987 w 2224290"/>
              <a:gd name="connsiteY20" fmla="*/ 599301 h 2629446"/>
              <a:gd name="connsiteX21" fmla="*/ 990154 w 2224290"/>
              <a:gd name="connsiteY21" fmla="*/ 455149 h 2629446"/>
              <a:gd name="connsiteX22" fmla="*/ 918210 w 2224290"/>
              <a:gd name="connsiteY22" fmla="*/ 238921 h 2629446"/>
              <a:gd name="connsiteX23" fmla="*/ 1205987 w 2224290"/>
              <a:gd name="connsiteY23" fmla="*/ 94769 h 2629446"/>
              <a:gd name="connsiteX24" fmla="*/ 1599553 w 2224290"/>
              <a:gd name="connsiteY24" fmla="*/ 0 h 2629446"/>
              <a:gd name="connsiteX0" fmla="*/ 2134815 w 2505149"/>
              <a:gd name="connsiteY0" fmla="*/ 94414 h 2629446"/>
              <a:gd name="connsiteX1" fmla="*/ 2062808 w 2505149"/>
              <a:gd name="connsiteY1" fmla="*/ 238430 h 2629446"/>
              <a:gd name="connsiteX2" fmla="*/ 1918511 w 2505149"/>
              <a:gd name="connsiteY2" fmla="*/ 527225 h 2629446"/>
              <a:gd name="connsiteX3" fmla="*/ 2134343 w 2505149"/>
              <a:gd name="connsiteY3" fmla="*/ 815529 h 2629446"/>
              <a:gd name="connsiteX4" fmla="*/ 2494064 w 2505149"/>
              <a:gd name="connsiteY4" fmla="*/ 1103833 h 2629446"/>
              <a:gd name="connsiteX5" fmla="*/ 2278231 w 2505149"/>
              <a:gd name="connsiteY5" fmla="*/ 1247986 h 2629446"/>
              <a:gd name="connsiteX6" fmla="*/ 1990455 w 2505149"/>
              <a:gd name="connsiteY6" fmla="*/ 1392139 h 2629446"/>
              <a:gd name="connsiteX7" fmla="*/ 1558790 w 2505149"/>
              <a:gd name="connsiteY7" fmla="*/ 1752520 h 2629446"/>
              <a:gd name="connsiteX8" fmla="*/ 1055181 w 2505149"/>
              <a:gd name="connsiteY8" fmla="*/ 1968748 h 2629446"/>
              <a:gd name="connsiteX9" fmla="*/ 695461 w 2505149"/>
              <a:gd name="connsiteY9" fmla="*/ 2112900 h 2629446"/>
              <a:gd name="connsiteX10" fmla="*/ 623516 w 2505149"/>
              <a:gd name="connsiteY10" fmla="*/ 2473281 h 2629446"/>
              <a:gd name="connsiteX11" fmla="*/ 47963 w 2505149"/>
              <a:gd name="connsiteY11" fmla="*/ 2257053 h 2629446"/>
              <a:gd name="connsiteX12" fmla="*/ 335739 w 2505149"/>
              <a:gd name="connsiteY12" fmla="*/ 1680443 h 2629446"/>
              <a:gd name="connsiteX13" fmla="*/ 767404 w 2505149"/>
              <a:gd name="connsiteY13" fmla="*/ 1536291 h 2629446"/>
              <a:gd name="connsiteX14" fmla="*/ 1414901 w 2505149"/>
              <a:gd name="connsiteY14" fmla="*/ 1175910 h 2629446"/>
              <a:gd name="connsiteX15" fmla="*/ 1414901 w 2505149"/>
              <a:gd name="connsiteY15" fmla="*/ 1031758 h 2629446"/>
              <a:gd name="connsiteX16" fmla="*/ 1918511 w 2505149"/>
              <a:gd name="connsiteY16" fmla="*/ 1031757 h 2629446"/>
              <a:gd name="connsiteX17" fmla="*/ 2062399 w 2505149"/>
              <a:gd name="connsiteY17" fmla="*/ 887605 h 2629446"/>
              <a:gd name="connsiteX18" fmla="*/ 1918511 w 2505149"/>
              <a:gd name="connsiteY18" fmla="*/ 743453 h 2629446"/>
              <a:gd name="connsiteX19" fmla="*/ 1846566 w 2505149"/>
              <a:gd name="connsiteY19" fmla="*/ 599300 h 2629446"/>
              <a:gd name="connsiteX20" fmla="*/ 1486846 w 2505149"/>
              <a:gd name="connsiteY20" fmla="*/ 599301 h 2629446"/>
              <a:gd name="connsiteX21" fmla="*/ 1271013 w 2505149"/>
              <a:gd name="connsiteY21" fmla="*/ 455149 h 2629446"/>
              <a:gd name="connsiteX22" fmla="*/ 1199069 w 2505149"/>
              <a:gd name="connsiteY22" fmla="*/ 238921 h 2629446"/>
              <a:gd name="connsiteX23" fmla="*/ 1486846 w 2505149"/>
              <a:gd name="connsiteY23" fmla="*/ 94769 h 2629446"/>
              <a:gd name="connsiteX24" fmla="*/ 1880412 w 2505149"/>
              <a:gd name="connsiteY24" fmla="*/ 0 h 2629446"/>
              <a:gd name="connsiteX0" fmla="*/ 2087001 w 2457335"/>
              <a:gd name="connsiteY0" fmla="*/ 94414 h 2629446"/>
              <a:gd name="connsiteX1" fmla="*/ 2014994 w 2457335"/>
              <a:gd name="connsiteY1" fmla="*/ 238430 h 2629446"/>
              <a:gd name="connsiteX2" fmla="*/ 1870697 w 2457335"/>
              <a:gd name="connsiteY2" fmla="*/ 527225 h 2629446"/>
              <a:gd name="connsiteX3" fmla="*/ 2086529 w 2457335"/>
              <a:gd name="connsiteY3" fmla="*/ 815529 h 2629446"/>
              <a:gd name="connsiteX4" fmla="*/ 2446250 w 2457335"/>
              <a:gd name="connsiteY4" fmla="*/ 1103833 h 2629446"/>
              <a:gd name="connsiteX5" fmla="*/ 2230417 w 2457335"/>
              <a:gd name="connsiteY5" fmla="*/ 1247986 h 2629446"/>
              <a:gd name="connsiteX6" fmla="*/ 1942641 w 2457335"/>
              <a:gd name="connsiteY6" fmla="*/ 1392139 h 2629446"/>
              <a:gd name="connsiteX7" fmla="*/ 1510976 w 2457335"/>
              <a:gd name="connsiteY7" fmla="*/ 1752520 h 2629446"/>
              <a:gd name="connsiteX8" fmla="*/ 1007367 w 2457335"/>
              <a:gd name="connsiteY8" fmla="*/ 1968748 h 2629446"/>
              <a:gd name="connsiteX9" fmla="*/ 647647 w 2457335"/>
              <a:gd name="connsiteY9" fmla="*/ 2112900 h 2629446"/>
              <a:gd name="connsiteX10" fmla="*/ 575702 w 2457335"/>
              <a:gd name="connsiteY10" fmla="*/ 2473281 h 2629446"/>
              <a:gd name="connsiteX11" fmla="*/ 287033 w 2457335"/>
              <a:gd name="connsiteY11" fmla="*/ 2401286 h 2629446"/>
              <a:gd name="connsiteX12" fmla="*/ 149 w 2457335"/>
              <a:gd name="connsiteY12" fmla="*/ 2257053 h 2629446"/>
              <a:gd name="connsiteX13" fmla="*/ 287925 w 2457335"/>
              <a:gd name="connsiteY13" fmla="*/ 1680443 h 2629446"/>
              <a:gd name="connsiteX14" fmla="*/ 719590 w 2457335"/>
              <a:gd name="connsiteY14" fmla="*/ 1536291 h 2629446"/>
              <a:gd name="connsiteX15" fmla="*/ 1367087 w 2457335"/>
              <a:gd name="connsiteY15" fmla="*/ 1175910 h 2629446"/>
              <a:gd name="connsiteX16" fmla="*/ 1367087 w 2457335"/>
              <a:gd name="connsiteY16" fmla="*/ 1031758 h 2629446"/>
              <a:gd name="connsiteX17" fmla="*/ 1870697 w 2457335"/>
              <a:gd name="connsiteY17" fmla="*/ 1031757 h 2629446"/>
              <a:gd name="connsiteX18" fmla="*/ 2014585 w 2457335"/>
              <a:gd name="connsiteY18" fmla="*/ 887605 h 2629446"/>
              <a:gd name="connsiteX19" fmla="*/ 1870697 w 2457335"/>
              <a:gd name="connsiteY19" fmla="*/ 743453 h 2629446"/>
              <a:gd name="connsiteX20" fmla="*/ 1798752 w 2457335"/>
              <a:gd name="connsiteY20" fmla="*/ 599300 h 2629446"/>
              <a:gd name="connsiteX21" fmla="*/ 1439032 w 2457335"/>
              <a:gd name="connsiteY21" fmla="*/ 599301 h 2629446"/>
              <a:gd name="connsiteX22" fmla="*/ 1223199 w 2457335"/>
              <a:gd name="connsiteY22" fmla="*/ 455149 h 2629446"/>
              <a:gd name="connsiteX23" fmla="*/ 1151255 w 2457335"/>
              <a:gd name="connsiteY23" fmla="*/ 238921 h 2629446"/>
              <a:gd name="connsiteX24" fmla="*/ 1439032 w 2457335"/>
              <a:gd name="connsiteY24" fmla="*/ 94769 h 2629446"/>
              <a:gd name="connsiteX25" fmla="*/ 1832598 w 2457335"/>
              <a:gd name="connsiteY25" fmla="*/ 0 h 2629446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175910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259023 w 2493158"/>
              <a:gd name="connsiteY15" fmla="*/ 1175909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330967 w 2493158"/>
              <a:gd name="connsiteY15" fmla="*/ 1103833 h 2797624"/>
              <a:gd name="connsiteX16" fmla="*/ 1402910 w 2493158"/>
              <a:gd name="connsiteY16" fmla="*/ 1031758 h 2797624"/>
              <a:gd name="connsiteX17" fmla="*/ 1906520 w 2493158"/>
              <a:gd name="connsiteY17" fmla="*/ 1031757 h 2797624"/>
              <a:gd name="connsiteX18" fmla="*/ 2050408 w 2493158"/>
              <a:gd name="connsiteY18" fmla="*/ 887605 h 2797624"/>
              <a:gd name="connsiteX19" fmla="*/ 1906520 w 2493158"/>
              <a:gd name="connsiteY19" fmla="*/ 743453 h 2797624"/>
              <a:gd name="connsiteX20" fmla="*/ 1834575 w 2493158"/>
              <a:gd name="connsiteY20" fmla="*/ 599300 h 2797624"/>
              <a:gd name="connsiteX21" fmla="*/ 1474855 w 2493158"/>
              <a:gd name="connsiteY21" fmla="*/ 599301 h 2797624"/>
              <a:gd name="connsiteX22" fmla="*/ 1259022 w 2493158"/>
              <a:gd name="connsiteY22" fmla="*/ 455149 h 2797624"/>
              <a:gd name="connsiteX23" fmla="*/ 1187078 w 2493158"/>
              <a:gd name="connsiteY23" fmla="*/ 238921 h 2797624"/>
              <a:gd name="connsiteX24" fmla="*/ 1474855 w 2493158"/>
              <a:gd name="connsiteY24" fmla="*/ 94769 h 2797624"/>
              <a:gd name="connsiteX25" fmla="*/ 1868421 w 2493158"/>
              <a:gd name="connsiteY25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797624"/>
              <a:gd name="connsiteX1" fmla="*/ 2050817 w 2493158"/>
              <a:gd name="connsiteY1" fmla="*/ 238430 h 2797624"/>
              <a:gd name="connsiteX2" fmla="*/ 1906520 w 2493158"/>
              <a:gd name="connsiteY2" fmla="*/ 527225 h 2797624"/>
              <a:gd name="connsiteX3" fmla="*/ 2122352 w 2493158"/>
              <a:gd name="connsiteY3" fmla="*/ 815529 h 2797624"/>
              <a:gd name="connsiteX4" fmla="*/ 2482073 w 2493158"/>
              <a:gd name="connsiteY4" fmla="*/ 1103833 h 2797624"/>
              <a:gd name="connsiteX5" fmla="*/ 2266240 w 2493158"/>
              <a:gd name="connsiteY5" fmla="*/ 1247986 h 2797624"/>
              <a:gd name="connsiteX6" fmla="*/ 1978464 w 2493158"/>
              <a:gd name="connsiteY6" fmla="*/ 1392139 h 2797624"/>
              <a:gd name="connsiteX7" fmla="*/ 1546799 w 2493158"/>
              <a:gd name="connsiteY7" fmla="*/ 1752520 h 2797624"/>
              <a:gd name="connsiteX8" fmla="*/ 1043190 w 2493158"/>
              <a:gd name="connsiteY8" fmla="*/ 1968748 h 2797624"/>
              <a:gd name="connsiteX9" fmla="*/ 683470 w 2493158"/>
              <a:gd name="connsiteY9" fmla="*/ 2112900 h 2797624"/>
              <a:gd name="connsiteX10" fmla="*/ 611525 w 2493158"/>
              <a:gd name="connsiteY10" fmla="*/ 2473281 h 2797624"/>
              <a:gd name="connsiteX11" fmla="*/ 107916 w 2493158"/>
              <a:gd name="connsiteY11" fmla="*/ 2761586 h 2797624"/>
              <a:gd name="connsiteX12" fmla="*/ 35972 w 2493158"/>
              <a:gd name="connsiteY12" fmla="*/ 2257053 h 2797624"/>
              <a:gd name="connsiteX13" fmla="*/ 323748 w 2493158"/>
              <a:gd name="connsiteY13" fmla="*/ 1680443 h 2797624"/>
              <a:gd name="connsiteX14" fmla="*/ 755413 w 2493158"/>
              <a:gd name="connsiteY14" fmla="*/ 1536291 h 2797624"/>
              <a:gd name="connsiteX15" fmla="*/ 1402910 w 2493158"/>
              <a:gd name="connsiteY15" fmla="*/ 1031758 h 2797624"/>
              <a:gd name="connsiteX16" fmla="*/ 1906520 w 2493158"/>
              <a:gd name="connsiteY16" fmla="*/ 1031757 h 2797624"/>
              <a:gd name="connsiteX17" fmla="*/ 2050408 w 2493158"/>
              <a:gd name="connsiteY17" fmla="*/ 887605 h 2797624"/>
              <a:gd name="connsiteX18" fmla="*/ 1906520 w 2493158"/>
              <a:gd name="connsiteY18" fmla="*/ 743453 h 2797624"/>
              <a:gd name="connsiteX19" fmla="*/ 1834575 w 2493158"/>
              <a:gd name="connsiteY19" fmla="*/ 599300 h 2797624"/>
              <a:gd name="connsiteX20" fmla="*/ 1474855 w 2493158"/>
              <a:gd name="connsiteY20" fmla="*/ 599301 h 2797624"/>
              <a:gd name="connsiteX21" fmla="*/ 1259022 w 2493158"/>
              <a:gd name="connsiteY21" fmla="*/ 455149 h 2797624"/>
              <a:gd name="connsiteX22" fmla="*/ 1187078 w 2493158"/>
              <a:gd name="connsiteY22" fmla="*/ 238921 h 2797624"/>
              <a:gd name="connsiteX23" fmla="*/ 1474855 w 2493158"/>
              <a:gd name="connsiteY23" fmla="*/ 94769 h 2797624"/>
              <a:gd name="connsiteX24" fmla="*/ 1868421 w 2493158"/>
              <a:gd name="connsiteY24" fmla="*/ 0 h 2797624"/>
              <a:gd name="connsiteX0" fmla="*/ 2122824 w 2493158"/>
              <a:gd name="connsiteY0" fmla="*/ 94414 h 2830207"/>
              <a:gd name="connsiteX1" fmla="*/ 2050817 w 2493158"/>
              <a:gd name="connsiteY1" fmla="*/ 238430 h 2830207"/>
              <a:gd name="connsiteX2" fmla="*/ 1906520 w 2493158"/>
              <a:gd name="connsiteY2" fmla="*/ 527225 h 2830207"/>
              <a:gd name="connsiteX3" fmla="*/ 2122352 w 2493158"/>
              <a:gd name="connsiteY3" fmla="*/ 815529 h 2830207"/>
              <a:gd name="connsiteX4" fmla="*/ 2482073 w 2493158"/>
              <a:gd name="connsiteY4" fmla="*/ 1103833 h 2830207"/>
              <a:gd name="connsiteX5" fmla="*/ 2266240 w 2493158"/>
              <a:gd name="connsiteY5" fmla="*/ 1247986 h 2830207"/>
              <a:gd name="connsiteX6" fmla="*/ 1978464 w 2493158"/>
              <a:gd name="connsiteY6" fmla="*/ 1392139 h 2830207"/>
              <a:gd name="connsiteX7" fmla="*/ 1546799 w 2493158"/>
              <a:gd name="connsiteY7" fmla="*/ 1752520 h 2830207"/>
              <a:gd name="connsiteX8" fmla="*/ 1043190 w 2493158"/>
              <a:gd name="connsiteY8" fmla="*/ 1968748 h 2830207"/>
              <a:gd name="connsiteX9" fmla="*/ 683470 w 2493158"/>
              <a:gd name="connsiteY9" fmla="*/ 2112900 h 2830207"/>
              <a:gd name="connsiteX10" fmla="*/ 611525 w 2493158"/>
              <a:gd name="connsiteY10" fmla="*/ 2473281 h 2830207"/>
              <a:gd name="connsiteX11" fmla="*/ 348555 w 2493158"/>
              <a:gd name="connsiteY11" fmla="*/ 2668781 h 2830207"/>
              <a:gd name="connsiteX12" fmla="*/ 107916 w 2493158"/>
              <a:gd name="connsiteY12" fmla="*/ 2761586 h 2830207"/>
              <a:gd name="connsiteX13" fmla="*/ 35972 w 2493158"/>
              <a:gd name="connsiteY13" fmla="*/ 2257053 h 2830207"/>
              <a:gd name="connsiteX14" fmla="*/ 323748 w 2493158"/>
              <a:gd name="connsiteY14" fmla="*/ 1680443 h 2830207"/>
              <a:gd name="connsiteX15" fmla="*/ 755413 w 2493158"/>
              <a:gd name="connsiteY15" fmla="*/ 1536291 h 2830207"/>
              <a:gd name="connsiteX16" fmla="*/ 1402910 w 2493158"/>
              <a:gd name="connsiteY16" fmla="*/ 1031758 h 2830207"/>
              <a:gd name="connsiteX17" fmla="*/ 1906520 w 2493158"/>
              <a:gd name="connsiteY17" fmla="*/ 1031757 h 2830207"/>
              <a:gd name="connsiteX18" fmla="*/ 2050408 w 2493158"/>
              <a:gd name="connsiteY18" fmla="*/ 887605 h 2830207"/>
              <a:gd name="connsiteX19" fmla="*/ 1906520 w 2493158"/>
              <a:gd name="connsiteY19" fmla="*/ 743453 h 2830207"/>
              <a:gd name="connsiteX20" fmla="*/ 1834575 w 2493158"/>
              <a:gd name="connsiteY20" fmla="*/ 599300 h 2830207"/>
              <a:gd name="connsiteX21" fmla="*/ 1474855 w 2493158"/>
              <a:gd name="connsiteY21" fmla="*/ 599301 h 2830207"/>
              <a:gd name="connsiteX22" fmla="*/ 1259022 w 2493158"/>
              <a:gd name="connsiteY22" fmla="*/ 455149 h 2830207"/>
              <a:gd name="connsiteX23" fmla="*/ 1187078 w 2493158"/>
              <a:gd name="connsiteY23" fmla="*/ 238921 h 2830207"/>
              <a:gd name="connsiteX24" fmla="*/ 1474855 w 2493158"/>
              <a:gd name="connsiteY24" fmla="*/ 94769 h 2830207"/>
              <a:gd name="connsiteX25" fmla="*/ 1868421 w 2493158"/>
              <a:gd name="connsiteY25" fmla="*/ 0 h 2830207"/>
              <a:gd name="connsiteX0" fmla="*/ 2371577 w 2741911"/>
              <a:gd name="connsiteY0" fmla="*/ 94414 h 3402983"/>
              <a:gd name="connsiteX1" fmla="*/ 2299570 w 2741911"/>
              <a:gd name="connsiteY1" fmla="*/ 238430 h 3402983"/>
              <a:gd name="connsiteX2" fmla="*/ 2155273 w 2741911"/>
              <a:gd name="connsiteY2" fmla="*/ 527225 h 3402983"/>
              <a:gd name="connsiteX3" fmla="*/ 2371105 w 2741911"/>
              <a:gd name="connsiteY3" fmla="*/ 815529 h 3402983"/>
              <a:gd name="connsiteX4" fmla="*/ 2730826 w 2741911"/>
              <a:gd name="connsiteY4" fmla="*/ 1103833 h 3402983"/>
              <a:gd name="connsiteX5" fmla="*/ 2514993 w 2741911"/>
              <a:gd name="connsiteY5" fmla="*/ 1247986 h 3402983"/>
              <a:gd name="connsiteX6" fmla="*/ 2227217 w 2741911"/>
              <a:gd name="connsiteY6" fmla="*/ 1392139 h 3402983"/>
              <a:gd name="connsiteX7" fmla="*/ 1795552 w 2741911"/>
              <a:gd name="connsiteY7" fmla="*/ 1752520 h 3402983"/>
              <a:gd name="connsiteX8" fmla="*/ 1291943 w 2741911"/>
              <a:gd name="connsiteY8" fmla="*/ 1968748 h 3402983"/>
              <a:gd name="connsiteX9" fmla="*/ 932223 w 2741911"/>
              <a:gd name="connsiteY9" fmla="*/ 2112900 h 3402983"/>
              <a:gd name="connsiteX10" fmla="*/ 860278 w 2741911"/>
              <a:gd name="connsiteY10" fmla="*/ 2473281 h 3402983"/>
              <a:gd name="connsiteX11" fmla="*/ 597308 w 2741911"/>
              <a:gd name="connsiteY11" fmla="*/ 2668781 h 3402983"/>
              <a:gd name="connsiteX12" fmla="*/ 52096 w 2741911"/>
              <a:gd name="connsiteY12" fmla="*/ 3334362 h 3402983"/>
              <a:gd name="connsiteX13" fmla="*/ 284725 w 2741911"/>
              <a:gd name="connsiteY13" fmla="*/ 2257053 h 3402983"/>
              <a:gd name="connsiteX14" fmla="*/ 572501 w 2741911"/>
              <a:gd name="connsiteY14" fmla="*/ 1680443 h 3402983"/>
              <a:gd name="connsiteX15" fmla="*/ 1004166 w 2741911"/>
              <a:gd name="connsiteY15" fmla="*/ 1536291 h 3402983"/>
              <a:gd name="connsiteX16" fmla="*/ 1651663 w 2741911"/>
              <a:gd name="connsiteY16" fmla="*/ 1031758 h 3402983"/>
              <a:gd name="connsiteX17" fmla="*/ 2155273 w 2741911"/>
              <a:gd name="connsiteY17" fmla="*/ 1031757 h 3402983"/>
              <a:gd name="connsiteX18" fmla="*/ 2299161 w 2741911"/>
              <a:gd name="connsiteY18" fmla="*/ 887605 h 3402983"/>
              <a:gd name="connsiteX19" fmla="*/ 2155273 w 2741911"/>
              <a:gd name="connsiteY19" fmla="*/ 743453 h 3402983"/>
              <a:gd name="connsiteX20" fmla="*/ 2083328 w 2741911"/>
              <a:gd name="connsiteY20" fmla="*/ 599300 h 3402983"/>
              <a:gd name="connsiteX21" fmla="*/ 1723608 w 2741911"/>
              <a:gd name="connsiteY21" fmla="*/ 599301 h 3402983"/>
              <a:gd name="connsiteX22" fmla="*/ 1507775 w 2741911"/>
              <a:gd name="connsiteY22" fmla="*/ 455149 h 3402983"/>
              <a:gd name="connsiteX23" fmla="*/ 1435831 w 2741911"/>
              <a:gd name="connsiteY23" fmla="*/ 238921 h 3402983"/>
              <a:gd name="connsiteX24" fmla="*/ 1723608 w 2741911"/>
              <a:gd name="connsiteY24" fmla="*/ 94769 h 3402983"/>
              <a:gd name="connsiteX25" fmla="*/ 2117174 w 2741911"/>
              <a:gd name="connsiteY25" fmla="*/ 0 h 3402983"/>
              <a:gd name="connsiteX0" fmla="*/ 2396183 w 2766517"/>
              <a:gd name="connsiteY0" fmla="*/ 94414 h 3350409"/>
              <a:gd name="connsiteX1" fmla="*/ 2324176 w 2766517"/>
              <a:gd name="connsiteY1" fmla="*/ 238430 h 3350409"/>
              <a:gd name="connsiteX2" fmla="*/ 2179879 w 2766517"/>
              <a:gd name="connsiteY2" fmla="*/ 527225 h 3350409"/>
              <a:gd name="connsiteX3" fmla="*/ 2395711 w 2766517"/>
              <a:gd name="connsiteY3" fmla="*/ 815529 h 3350409"/>
              <a:gd name="connsiteX4" fmla="*/ 2755432 w 2766517"/>
              <a:gd name="connsiteY4" fmla="*/ 1103833 h 3350409"/>
              <a:gd name="connsiteX5" fmla="*/ 2539599 w 2766517"/>
              <a:gd name="connsiteY5" fmla="*/ 1247986 h 3350409"/>
              <a:gd name="connsiteX6" fmla="*/ 2251823 w 2766517"/>
              <a:gd name="connsiteY6" fmla="*/ 1392139 h 3350409"/>
              <a:gd name="connsiteX7" fmla="*/ 1820158 w 2766517"/>
              <a:gd name="connsiteY7" fmla="*/ 1752520 h 3350409"/>
              <a:gd name="connsiteX8" fmla="*/ 1316549 w 2766517"/>
              <a:gd name="connsiteY8" fmla="*/ 1968748 h 3350409"/>
              <a:gd name="connsiteX9" fmla="*/ 956829 w 2766517"/>
              <a:gd name="connsiteY9" fmla="*/ 2112900 h 3350409"/>
              <a:gd name="connsiteX10" fmla="*/ 884884 w 2766517"/>
              <a:gd name="connsiteY10" fmla="*/ 2473281 h 3350409"/>
              <a:gd name="connsiteX11" fmla="*/ 621914 w 2766517"/>
              <a:gd name="connsiteY11" fmla="*/ 2668781 h 3350409"/>
              <a:gd name="connsiteX12" fmla="*/ 76702 w 2766517"/>
              <a:gd name="connsiteY12" fmla="*/ 3334362 h 3350409"/>
              <a:gd name="connsiteX13" fmla="*/ 161701 w 2766517"/>
              <a:gd name="connsiteY13" fmla="*/ 2765064 h 3350409"/>
              <a:gd name="connsiteX14" fmla="*/ 309331 w 2766517"/>
              <a:gd name="connsiteY14" fmla="*/ 2257053 h 3350409"/>
              <a:gd name="connsiteX15" fmla="*/ 597107 w 2766517"/>
              <a:gd name="connsiteY15" fmla="*/ 1680443 h 3350409"/>
              <a:gd name="connsiteX16" fmla="*/ 1028772 w 2766517"/>
              <a:gd name="connsiteY16" fmla="*/ 1536291 h 3350409"/>
              <a:gd name="connsiteX17" fmla="*/ 1676269 w 2766517"/>
              <a:gd name="connsiteY17" fmla="*/ 1031758 h 3350409"/>
              <a:gd name="connsiteX18" fmla="*/ 2179879 w 2766517"/>
              <a:gd name="connsiteY18" fmla="*/ 1031757 h 3350409"/>
              <a:gd name="connsiteX19" fmla="*/ 2323767 w 2766517"/>
              <a:gd name="connsiteY19" fmla="*/ 887605 h 3350409"/>
              <a:gd name="connsiteX20" fmla="*/ 2179879 w 2766517"/>
              <a:gd name="connsiteY20" fmla="*/ 743453 h 3350409"/>
              <a:gd name="connsiteX21" fmla="*/ 2107934 w 2766517"/>
              <a:gd name="connsiteY21" fmla="*/ 599300 h 3350409"/>
              <a:gd name="connsiteX22" fmla="*/ 1748214 w 2766517"/>
              <a:gd name="connsiteY22" fmla="*/ 599301 h 3350409"/>
              <a:gd name="connsiteX23" fmla="*/ 1532381 w 2766517"/>
              <a:gd name="connsiteY23" fmla="*/ 455149 h 3350409"/>
              <a:gd name="connsiteX24" fmla="*/ 1460437 w 2766517"/>
              <a:gd name="connsiteY24" fmla="*/ 238921 h 3350409"/>
              <a:gd name="connsiteX25" fmla="*/ 1748214 w 2766517"/>
              <a:gd name="connsiteY25" fmla="*/ 94769 h 3350409"/>
              <a:gd name="connsiteX26" fmla="*/ 2141780 w 2766517"/>
              <a:gd name="connsiteY26" fmla="*/ 0 h 3350409"/>
              <a:gd name="connsiteX0" fmla="*/ 2406324 w 2776658"/>
              <a:gd name="connsiteY0" fmla="*/ 94414 h 3403607"/>
              <a:gd name="connsiteX1" fmla="*/ 2334317 w 2776658"/>
              <a:gd name="connsiteY1" fmla="*/ 238430 h 3403607"/>
              <a:gd name="connsiteX2" fmla="*/ 2190020 w 2776658"/>
              <a:gd name="connsiteY2" fmla="*/ 527225 h 3403607"/>
              <a:gd name="connsiteX3" fmla="*/ 2405852 w 2776658"/>
              <a:gd name="connsiteY3" fmla="*/ 815529 h 3403607"/>
              <a:gd name="connsiteX4" fmla="*/ 2765573 w 2776658"/>
              <a:gd name="connsiteY4" fmla="*/ 1103833 h 3403607"/>
              <a:gd name="connsiteX5" fmla="*/ 2549740 w 2776658"/>
              <a:gd name="connsiteY5" fmla="*/ 1247986 h 3403607"/>
              <a:gd name="connsiteX6" fmla="*/ 2261964 w 2776658"/>
              <a:gd name="connsiteY6" fmla="*/ 1392139 h 3403607"/>
              <a:gd name="connsiteX7" fmla="*/ 1830299 w 2776658"/>
              <a:gd name="connsiteY7" fmla="*/ 1752520 h 3403607"/>
              <a:gd name="connsiteX8" fmla="*/ 1326690 w 2776658"/>
              <a:gd name="connsiteY8" fmla="*/ 1968748 h 3403607"/>
              <a:gd name="connsiteX9" fmla="*/ 966970 w 2776658"/>
              <a:gd name="connsiteY9" fmla="*/ 2112900 h 3403607"/>
              <a:gd name="connsiteX10" fmla="*/ 895025 w 2776658"/>
              <a:gd name="connsiteY10" fmla="*/ 2473281 h 3403607"/>
              <a:gd name="connsiteX11" fmla="*/ 632055 w 2776658"/>
              <a:gd name="connsiteY11" fmla="*/ 2668781 h 3403607"/>
              <a:gd name="connsiteX12" fmla="*/ 86843 w 2776658"/>
              <a:gd name="connsiteY12" fmla="*/ 3334362 h 3403607"/>
              <a:gd name="connsiteX13" fmla="*/ 110994 w 2776658"/>
              <a:gd name="connsiteY13" fmla="*/ 3084256 h 3403607"/>
              <a:gd name="connsiteX14" fmla="*/ 171842 w 2776658"/>
              <a:gd name="connsiteY14" fmla="*/ 2765064 h 3403607"/>
              <a:gd name="connsiteX15" fmla="*/ 319472 w 2776658"/>
              <a:gd name="connsiteY15" fmla="*/ 2257053 h 3403607"/>
              <a:gd name="connsiteX16" fmla="*/ 607248 w 2776658"/>
              <a:gd name="connsiteY16" fmla="*/ 1680443 h 3403607"/>
              <a:gd name="connsiteX17" fmla="*/ 1038913 w 2776658"/>
              <a:gd name="connsiteY17" fmla="*/ 1536291 h 3403607"/>
              <a:gd name="connsiteX18" fmla="*/ 1686410 w 2776658"/>
              <a:gd name="connsiteY18" fmla="*/ 1031758 h 3403607"/>
              <a:gd name="connsiteX19" fmla="*/ 2190020 w 2776658"/>
              <a:gd name="connsiteY19" fmla="*/ 1031757 h 3403607"/>
              <a:gd name="connsiteX20" fmla="*/ 2333908 w 2776658"/>
              <a:gd name="connsiteY20" fmla="*/ 887605 h 3403607"/>
              <a:gd name="connsiteX21" fmla="*/ 2190020 w 2776658"/>
              <a:gd name="connsiteY21" fmla="*/ 743453 h 3403607"/>
              <a:gd name="connsiteX22" fmla="*/ 2118075 w 2776658"/>
              <a:gd name="connsiteY22" fmla="*/ 599300 h 3403607"/>
              <a:gd name="connsiteX23" fmla="*/ 1758355 w 2776658"/>
              <a:gd name="connsiteY23" fmla="*/ 599301 h 3403607"/>
              <a:gd name="connsiteX24" fmla="*/ 1542522 w 2776658"/>
              <a:gd name="connsiteY24" fmla="*/ 455149 h 3403607"/>
              <a:gd name="connsiteX25" fmla="*/ 1470578 w 2776658"/>
              <a:gd name="connsiteY25" fmla="*/ 238921 h 3403607"/>
              <a:gd name="connsiteX26" fmla="*/ 1758355 w 2776658"/>
              <a:gd name="connsiteY26" fmla="*/ 94769 h 3403607"/>
              <a:gd name="connsiteX27" fmla="*/ 2151921 w 2776658"/>
              <a:gd name="connsiteY27" fmla="*/ 0 h 3403607"/>
              <a:gd name="connsiteX0" fmla="*/ 3693601 w 4063935"/>
              <a:gd name="connsiteY0" fmla="*/ 94414 h 3397850"/>
              <a:gd name="connsiteX1" fmla="*/ 3621594 w 4063935"/>
              <a:gd name="connsiteY1" fmla="*/ 238430 h 3397850"/>
              <a:gd name="connsiteX2" fmla="*/ 3477297 w 4063935"/>
              <a:gd name="connsiteY2" fmla="*/ 527225 h 3397850"/>
              <a:gd name="connsiteX3" fmla="*/ 3693129 w 4063935"/>
              <a:gd name="connsiteY3" fmla="*/ 815529 h 3397850"/>
              <a:gd name="connsiteX4" fmla="*/ 4052850 w 4063935"/>
              <a:gd name="connsiteY4" fmla="*/ 1103833 h 3397850"/>
              <a:gd name="connsiteX5" fmla="*/ 3837017 w 4063935"/>
              <a:gd name="connsiteY5" fmla="*/ 1247986 h 3397850"/>
              <a:gd name="connsiteX6" fmla="*/ 3549241 w 4063935"/>
              <a:gd name="connsiteY6" fmla="*/ 1392139 h 3397850"/>
              <a:gd name="connsiteX7" fmla="*/ 3117576 w 4063935"/>
              <a:gd name="connsiteY7" fmla="*/ 1752520 h 3397850"/>
              <a:gd name="connsiteX8" fmla="*/ 2613967 w 4063935"/>
              <a:gd name="connsiteY8" fmla="*/ 1968748 h 3397850"/>
              <a:gd name="connsiteX9" fmla="*/ 2254247 w 4063935"/>
              <a:gd name="connsiteY9" fmla="*/ 2112900 h 3397850"/>
              <a:gd name="connsiteX10" fmla="*/ 2182302 w 4063935"/>
              <a:gd name="connsiteY10" fmla="*/ 2473281 h 3397850"/>
              <a:gd name="connsiteX11" fmla="*/ 1919332 w 4063935"/>
              <a:gd name="connsiteY11" fmla="*/ 2668781 h 3397850"/>
              <a:gd name="connsiteX12" fmla="*/ 1374120 w 4063935"/>
              <a:gd name="connsiteY12" fmla="*/ 3334362 h 3397850"/>
              <a:gd name="connsiteX13" fmla="*/ 14166 w 4063935"/>
              <a:gd name="connsiteY13" fmla="*/ 3049712 h 3397850"/>
              <a:gd name="connsiteX14" fmla="*/ 1459119 w 4063935"/>
              <a:gd name="connsiteY14" fmla="*/ 2765064 h 3397850"/>
              <a:gd name="connsiteX15" fmla="*/ 1606749 w 4063935"/>
              <a:gd name="connsiteY15" fmla="*/ 2257053 h 3397850"/>
              <a:gd name="connsiteX16" fmla="*/ 1894525 w 4063935"/>
              <a:gd name="connsiteY16" fmla="*/ 1680443 h 3397850"/>
              <a:gd name="connsiteX17" fmla="*/ 2326190 w 4063935"/>
              <a:gd name="connsiteY17" fmla="*/ 1536291 h 3397850"/>
              <a:gd name="connsiteX18" fmla="*/ 2973687 w 4063935"/>
              <a:gd name="connsiteY18" fmla="*/ 1031758 h 3397850"/>
              <a:gd name="connsiteX19" fmla="*/ 3477297 w 4063935"/>
              <a:gd name="connsiteY19" fmla="*/ 1031757 h 3397850"/>
              <a:gd name="connsiteX20" fmla="*/ 3621185 w 4063935"/>
              <a:gd name="connsiteY20" fmla="*/ 887605 h 3397850"/>
              <a:gd name="connsiteX21" fmla="*/ 3477297 w 4063935"/>
              <a:gd name="connsiteY21" fmla="*/ 743453 h 3397850"/>
              <a:gd name="connsiteX22" fmla="*/ 3405352 w 4063935"/>
              <a:gd name="connsiteY22" fmla="*/ 599300 h 3397850"/>
              <a:gd name="connsiteX23" fmla="*/ 3045632 w 4063935"/>
              <a:gd name="connsiteY23" fmla="*/ 599301 h 3397850"/>
              <a:gd name="connsiteX24" fmla="*/ 2829799 w 4063935"/>
              <a:gd name="connsiteY24" fmla="*/ 455149 h 3397850"/>
              <a:gd name="connsiteX25" fmla="*/ 2757855 w 4063935"/>
              <a:gd name="connsiteY25" fmla="*/ 238921 h 3397850"/>
              <a:gd name="connsiteX26" fmla="*/ 3045632 w 4063935"/>
              <a:gd name="connsiteY26" fmla="*/ 94769 h 3397850"/>
              <a:gd name="connsiteX27" fmla="*/ 3439198 w 4063935"/>
              <a:gd name="connsiteY27" fmla="*/ 0 h 3397850"/>
              <a:gd name="connsiteX0" fmla="*/ 3693601 w 4063935"/>
              <a:gd name="connsiteY0" fmla="*/ 94414 h 3397850"/>
              <a:gd name="connsiteX1" fmla="*/ 3621594 w 4063935"/>
              <a:gd name="connsiteY1" fmla="*/ 238430 h 3397850"/>
              <a:gd name="connsiteX2" fmla="*/ 3477297 w 4063935"/>
              <a:gd name="connsiteY2" fmla="*/ 527225 h 3397850"/>
              <a:gd name="connsiteX3" fmla="*/ 3693129 w 4063935"/>
              <a:gd name="connsiteY3" fmla="*/ 815529 h 3397850"/>
              <a:gd name="connsiteX4" fmla="*/ 4052850 w 4063935"/>
              <a:gd name="connsiteY4" fmla="*/ 1103833 h 3397850"/>
              <a:gd name="connsiteX5" fmla="*/ 3837017 w 4063935"/>
              <a:gd name="connsiteY5" fmla="*/ 1247986 h 3397850"/>
              <a:gd name="connsiteX6" fmla="*/ 3549241 w 4063935"/>
              <a:gd name="connsiteY6" fmla="*/ 1392139 h 3397850"/>
              <a:gd name="connsiteX7" fmla="*/ 3117576 w 4063935"/>
              <a:gd name="connsiteY7" fmla="*/ 1752520 h 3397850"/>
              <a:gd name="connsiteX8" fmla="*/ 2613967 w 4063935"/>
              <a:gd name="connsiteY8" fmla="*/ 1968748 h 3397850"/>
              <a:gd name="connsiteX9" fmla="*/ 2254247 w 4063935"/>
              <a:gd name="connsiteY9" fmla="*/ 2112900 h 3397850"/>
              <a:gd name="connsiteX10" fmla="*/ 2182302 w 4063935"/>
              <a:gd name="connsiteY10" fmla="*/ 2473281 h 3397850"/>
              <a:gd name="connsiteX11" fmla="*/ 1919332 w 4063935"/>
              <a:gd name="connsiteY11" fmla="*/ 2668781 h 3397850"/>
              <a:gd name="connsiteX12" fmla="*/ 1374120 w 4063935"/>
              <a:gd name="connsiteY12" fmla="*/ 3334362 h 3397850"/>
              <a:gd name="connsiteX13" fmla="*/ 14166 w 4063935"/>
              <a:gd name="connsiteY13" fmla="*/ 3049712 h 3397850"/>
              <a:gd name="connsiteX14" fmla="*/ 1459119 w 4063935"/>
              <a:gd name="connsiteY14" fmla="*/ 2765064 h 3397850"/>
              <a:gd name="connsiteX15" fmla="*/ 1606749 w 4063935"/>
              <a:gd name="connsiteY15" fmla="*/ 2257053 h 3397850"/>
              <a:gd name="connsiteX16" fmla="*/ 1894525 w 4063935"/>
              <a:gd name="connsiteY16" fmla="*/ 1680443 h 3397850"/>
              <a:gd name="connsiteX17" fmla="*/ 2326190 w 4063935"/>
              <a:gd name="connsiteY17" fmla="*/ 1536291 h 3397850"/>
              <a:gd name="connsiteX18" fmla="*/ 2973687 w 4063935"/>
              <a:gd name="connsiteY18" fmla="*/ 1031758 h 3397850"/>
              <a:gd name="connsiteX19" fmla="*/ 3477297 w 4063935"/>
              <a:gd name="connsiteY19" fmla="*/ 1031757 h 3397850"/>
              <a:gd name="connsiteX20" fmla="*/ 3621185 w 4063935"/>
              <a:gd name="connsiteY20" fmla="*/ 887605 h 3397850"/>
              <a:gd name="connsiteX21" fmla="*/ 3477297 w 4063935"/>
              <a:gd name="connsiteY21" fmla="*/ 743453 h 3397850"/>
              <a:gd name="connsiteX22" fmla="*/ 3405352 w 4063935"/>
              <a:gd name="connsiteY22" fmla="*/ 599300 h 3397850"/>
              <a:gd name="connsiteX23" fmla="*/ 3045632 w 4063935"/>
              <a:gd name="connsiteY23" fmla="*/ 599301 h 3397850"/>
              <a:gd name="connsiteX24" fmla="*/ 2829799 w 4063935"/>
              <a:gd name="connsiteY24" fmla="*/ 455149 h 3397850"/>
              <a:gd name="connsiteX25" fmla="*/ 2757855 w 4063935"/>
              <a:gd name="connsiteY25" fmla="*/ 238921 h 3397850"/>
              <a:gd name="connsiteX26" fmla="*/ 3045632 w 4063935"/>
              <a:gd name="connsiteY26" fmla="*/ 94769 h 3397850"/>
              <a:gd name="connsiteX27" fmla="*/ 3439198 w 4063935"/>
              <a:gd name="connsiteY27" fmla="*/ 0 h 3397850"/>
              <a:gd name="connsiteX0" fmla="*/ 3804334 w 4174668"/>
              <a:gd name="connsiteY0" fmla="*/ 94414 h 3438231"/>
              <a:gd name="connsiteX1" fmla="*/ 3732327 w 4174668"/>
              <a:gd name="connsiteY1" fmla="*/ 238430 h 3438231"/>
              <a:gd name="connsiteX2" fmla="*/ 3588030 w 4174668"/>
              <a:gd name="connsiteY2" fmla="*/ 527225 h 3438231"/>
              <a:gd name="connsiteX3" fmla="*/ 3803862 w 4174668"/>
              <a:gd name="connsiteY3" fmla="*/ 815529 h 3438231"/>
              <a:gd name="connsiteX4" fmla="*/ 4163583 w 4174668"/>
              <a:gd name="connsiteY4" fmla="*/ 1103833 h 3438231"/>
              <a:gd name="connsiteX5" fmla="*/ 3947750 w 4174668"/>
              <a:gd name="connsiteY5" fmla="*/ 1247986 h 3438231"/>
              <a:gd name="connsiteX6" fmla="*/ 3659974 w 4174668"/>
              <a:gd name="connsiteY6" fmla="*/ 1392139 h 3438231"/>
              <a:gd name="connsiteX7" fmla="*/ 3228309 w 4174668"/>
              <a:gd name="connsiteY7" fmla="*/ 1752520 h 3438231"/>
              <a:gd name="connsiteX8" fmla="*/ 2724700 w 4174668"/>
              <a:gd name="connsiteY8" fmla="*/ 1968748 h 3438231"/>
              <a:gd name="connsiteX9" fmla="*/ 2364980 w 4174668"/>
              <a:gd name="connsiteY9" fmla="*/ 2112900 h 3438231"/>
              <a:gd name="connsiteX10" fmla="*/ 2293035 w 4174668"/>
              <a:gd name="connsiteY10" fmla="*/ 2473281 h 3438231"/>
              <a:gd name="connsiteX11" fmla="*/ 2030065 w 4174668"/>
              <a:gd name="connsiteY11" fmla="*/ 2668781 h 3438231"/>
              <a:gd name="connsiteX12" fmla="*/ 1484853 w 4174668"/>
              <a:gd name="connsiteY12" fmla="*/ 3334362 h 3438231"/>
              <a:gd name="connsiteX13" fmla="*/ 820457 w 4174668"/>
              <a:gd name="connsiteY13" fmla="*/ 3291994 h 3438231"/>
              <a:gd name="connsiteX14" fmla="*/ 124899 w 4174668"/>
              <a:gd name="connsiteY14" fmla="*/ 3049712 h 3438231"/>
              <a:gd name="connsiteX15" fmla="*/ 1569852 w 4174668"/>
              <a:gd name="connsiteY15" fmla="*/ 2765064 h 3438231"/>
              <a:gd name="connsiteX16" fmla="*/ 1717482 w 4174668"/>
              <a:gd name="connsiteY16" fmla="*/ 2257053 h 3438231"/>
              <a:gd name="connsiteX17" fmla="*/ 2005258 w 4174668"/>
              <a:gd name="connsiteY17" fmla="*/ 1680443 h 3438231"/>
              <a:gd name="connsiteX18" fmla="*/ 2436923 w 4174668"/>
              <a:gd name="connsiteY18" fmla="*/ 1536291 h 3438231"/>
              <a:gd name="connsiteX19" fmla="*/ 3084420 w 4174668"/>
              <a:gd name="connsiteY19" fmla="*/ 1031758 h 3438231"/>
              <a:gd name="connsiteX20" fmla="*/ 3588030 w 4174668"/>
              <a:gd name="connsiteY20" fmla="*/ 1031757 h 3438231"/>
              <a:gd name="connsiteX21" fmla="*/ 3731918 w 4174668"/>
              <a:gd name="connsiteY21" fmla="*/ 887605 h 3438231"/>
              <a:gd name="connsiteX22" fmla="*/ 3588030 w 4174668"/>
              <a:gd name="connsiteY22" fmla="*/ 743453 h 3438231"/>
              <a:gd name="connsiteX23" fmla="*/ 3516085 w 4174668"/>
              <a:gd name="connsiteY23" fmla="*/ 599300 h 3438231"/>
              <a:gd name="connsiteX24" fmla="*/ 3156365 w 4174668"/>
              <a:gd name="connsiteY24" fmla="*/ 599301 h 3438231"/>
              <a:gd name="connsiteX25" fmla="*/ 2940532 w 4174668"/>
              <a:gd name="connsiteY25" fmla="*/ 455149 h 3438231"/>
              <a:gd name="connsiteX26" fmla="*/ 2868588 w 4174668"/>
              <a:gd name="connsiteY26" fmla="*/ 238921 h 3438231"/>
              <a:gd name="connsiteX27" fmla="*/ 3156365 w 4174668"/>
              <a:gd name="connsiteY27" fmla="*/ 94769 h 3438231"/>
              <a:gd name="connsiteX28" fmla="*/ 3549931 w 4174668"/>
              <a:gd name="connsiteY28" fmla="*/ 0 h 3438231"/>
              <a:gd name="connsiteX0" fmla="*/ 3906094 w 4276428"/>
              <a:gd name="connsiteY0" fmla="*/ 94414 h 3666452"/>
              <a:gd name="connsiteX1" fmla="*/ 3834087 w 4276428"/>
              <a:gd name="connsiteY1" fmla="*/ 238430 h 3666452"/>
              <a:gd name="connsiteX2" fmla="*/ 3689790 w 4276428"/>
              <a:gd name="connsiteY2" fmla="*/ 527225 h 3666452"/>
              <a:gd name="connsiteX3" fmla="*/ 3905622 w 4276428"/>
              <a:gd name="connsiteY3" fmla="*/ 815529 h 3666452"/>
              <a:gd name="connsiteX4" fmla="*/ 4265343 w 4276428"/>
              <a:gd name="connsiteY4" fmla="*/ 1103833 h 3666452"/>
              <a:gd name="connsiteX5" fmla="*/ 4049510 w 4276428"/>
              <a:gd name="connsiteY5" fmla="*/ 1247986 h 3666452"/>
              <a:gd name="connsiteX6" fmla="*/ 3761734 w 4276428"/>
              <a:gd name="connsiteY6" fmla="*/ 1392139 h 3666452"/>
              <a:gd name="connsiteX7" fmla="*/ 3330069 w 4276428"/>
              <a:gd name="connsiteY7" fmla="*/ 1752520 h 3666452"/>
              <a:gd name="connsiteX8" fmla="*/ 2826460 w 4276428"/>
              <a:gd name="connsiteY8" fmla="*/ 1968748 h 3666452"/>
              <a:gd name="connsiteX9" fmla="*/ 2466740 w 4276428"/>
              <a:gd name="connsiteY9" fmla="*/ 2112900 h 3666452"/>
              <a:gd name="connsiteX10" fmla="*/ 2394795 w 4276428"/>
              <a:gd name="connsiteY10" fmla="*/ 2473281 h 3666452"/>
              <a:gd name="connsiteX11" fmla="*/ 2131825 w 4276428"/>
              <a:gd name="connsiteY11" fmla="*/ 2668781 h 3666452"/>
              <a:gd name="connsiteX12" fmla="*/ 1586613 w 4276428"/>
              <a:gd name="connsiteY12" fmla="*/ 3334362 h 3666452"/>
              <a:gd name="connsiteX13" fmla="*/ 311657 w 4276428"/>
              <a:gd name="connsiteY13" fmla="*/ 3619010 h 3666452"/>
              <a:gd name="connsiteX14" fmla="*/ 226659 w 4276428"/>
              <a:gd name="connsiteY14" fmla="*/ 3049712 h 3666452"/>
              <a:gd name="connsiteX15" fmla="*/ 1671612 w 4276428"/>
              <a:gd name="connsiteY15" fmla="*/ 2765064 h 3666452"/>
              <a:gd name="connsiteX16" fmla="*/ 1819242 w 4276428"/>
              <a:gd name="connsiteY16" fmla="*/ 2257053 h 3666452"/>
              <a:gd name="connsiteX17" fmla="*/ 2107018 w 4276428"/>
              <a:gd name="connsiteY17" fmla="*/ 1680443 h 3666452"/>
              <a:gd name="connsiteX18" fmla="*/ 2538683 w 4276428"/>
              <a:gd name="connsiteY18" fmla="*/ 1536291 h 3666452"/>
              <a:gd name="connsiteX19" fmla="*/ 3186180 w 4276428"/>
              <a:gd name="connsiteY19" fmla="*/ 1031758 h 3666452"/>
              <a:gd name="connsiteX20" fmla="*/ 3689790 w 4276428"/>
              <a:gd name="connsiteY20" fmla="*/ 1031757 h 3666452"/>
              <a:gd name="connsiteX21" fmla="*/ 3833678 w 4276428"/>
              <a:gd name="connsiteY21" fmla="*/ 887605 h 3666452"/>
              <a:gd name="connsiteX22" fmla="*/ 3689790 w 4276428"/>
              <a:gd name="connsiteY22" fmla="*/ 743453 h 3666452"/>
              <a:gd name="connsiteX23" fmla="*/ 3617845 w 4276428"/>
              <a:gd name="connsiteY23" fmla="*/ 599300 h 3666452"/>
              <a:gd name="connsiteX24" fmla="*/ 3258125 w 4276428"/>
              <a:gd name="connsiteY24" fmla="*/ 599301 h 3666452"/>
              <a:gd name="connsiteX25" fmla="*/ 3042292 w 4276428"/>
              <a:gd name="connsiteY25" fmla="*/ 455149 h 3666452"/>
              <a:gd name="connsiteX26" fmla="*/ 2970348 w 4276428"/>
              <a:gd name="connsiteY26" fmla="*/ 238921 h 3666452"/>
              <a:gd name="connsiteX27" fmla="*/ 3258125 w 4276428"/>
              <a:gd name="connsiteY27" fmla="*/ 94769 h 3666452"/>
              <a:gd name="connsiteX28" fmla="*/ 3651691 w 4276428"/>
              <a:gd name="connsiteY28" fmla="*/ 0 h 3666452"/>
              <a:gd name="connsiteX0" fmla="*/ 3906094 w 4276428"/>
              <a:gd name="connsiteY0" fmla="*/ 94414 h 3666452"/>
              <a:gd name="connsiteX1" fmla="*/ 3834087 w 4276428"/>
              <a:gd name="connsiteY1" fmla="*/ 238430 h 3666452"/>
              <a:gd name="connsiteX2" fmla="*/ 3689790 w 4276428"/>
              <a:gd name="connsiteY2" fmla="*/ 527225 h 3666452"/>
              <a:gd name="connsiteX3" fmla="*/ 3905622 w 4276428"/>
              <a:gd name="connsiteY3" fmla="*/ 815529 h 3666452"/>
              <a:gd name="connsiteX4" fmla="*/ 4265343 w 4276428"/>
              <a:gd name="connsiteY4" fmla="*/ 1103833 h 3666452"/>
              <a:gd name="connsiteX5" fmla="*/ 4049510 w 4276428"/>
              <a:gd name="connsiteY5" fmla="*/ 1247986 h 3666452"/>
              <a:gd name="connsiteX6" fmla="*/ 3761734 w 4276428"/>
              <a:gd name="connsiteY6" fmla="*/ 1392139 h 3666452"/>
              <a:gd name="connsiteX7" fmla="*/ 3330069 w 4276428"/>
              <a:gd name="connsiteY7" fmla="*/ 1752520 h 3666452"/>
              <a:gd name="connsiteX8" fmla="*/ 2826460 w 4276428"/>
              <a:gd name="connsiteY8" fmla="*/ 1968748 h 3666452"/>
              <a:gd name="connsiteX9" fmla="*/ 2466740 w 4276428"/>
              <a:gd name="connsiteY9" fmla="*/ 2112900 h 3666452"/>
              <a:gd name="connsiteX10" fmla="*/ 2394795 w 4276428"/>
              <a:gd name="connsiteY10" fmla="*/ 2473281 h 3666452"/>
              <a:gd name="connsiteX11" fmla="*/ 2131825 w 4276428"/>
              <a:gd name="connsiteY11" fmla="*/ 2668781 h 3666452"/>
              <a:gd name="connsiteX12" fmla="*/ 1586613 w 4276428"/>
              <a:gd name="connsiteY12" fmla="*/ 3334362 h 3666452"/>
              <a:gd name="connsiteX13" fmla="*/ 311657 w 4276428"/>
              <a:gd name="connsiteY13" fmla="*/ 3619010 h 3666452"/>
              <a:gd name="connsiteX14" fmla="*/ 226659 w 4276428"/>
              <a:gd name="connsiteY14" fmla="*/ 3049712 h 3666452"/>
              <a:gd name="connsiteX15" fmla="*/ 1671612 w 4276428"/>
              <a:gd name="connsiteY15" fmla="*/ 2765064 h 3666452"/>
              <a:gd name="connsiteX16" fmla="*/ 1819242 w 4276428"/>
              <a:gd name="connsiteY16" fmla="*/ 2257053 h 3666452"/>
              <a:gd name="connsiteX17" fmla="*/ 2107018 w 4276428"/>
              <a:gd name="connsiteY17" fmla="*/ 1680443 h 3666452"/>
              <a:gd name="connsiteX18" fmla="*/ 2538683 w 4276428"/>
              <a:gd name="connsiteY18" fmla="*/ 1536291 h 3666452"/>
              <a:gd name="connsiteX19" fmla="*/ 3186180 w 4276428"/>
              <a:gd name="connsiteY19" fmla="*/ 1031758 h 3666452"/>
              <a:gd name="connsiteX20" fmla="*/ 3689790 w 4276428"/>
              <a:gd name="connsiteY20" fmla="*/ 1031757 h 3666452"/>
              <a:gd name="connsiteX21" fmla="*/ 3833678 w 4276428"/>
              <a:gd name="connsiteY21" fmla="*/ 887605 h 3666452"/>
              <a:gd name="connsiteX22" fmla="*/ 3689790 w 4276428"/>
              <a:gd name="connsiteY22" fmla="*/ 743453 h 3666452"/>
              <a:gd name="connsiteX23" fmla="*/ 3617845 w 4276428"/>
              <a:gd name="connsiteY23" fmla="*/ 599300 h 3666452"/>
              <a:gd name="connsiteX24" fmla="*/ 3258125 w 4276428"/>
              <a:gd name="connsiteY24" fmla="*/ 599301 h 3666452"/>
              <a:gd name="connsiteX25" fmla="*/ 3042292 w 4276428"/>
              <a:gd name="connsiteY25" fmla="*/ 455149 h 3666452"/>
              <a:gd name="connsiteX26" fmla="*/ 2970348 w 4276428"/>
              <a:gd name="connsiteY26" fmla="*/ 238921 h 3666452"/>
              <a:gd name="connsiteX27" fmla="*/ 3258125 w 4276428"/>
              <a:gd name="connsiteY27" fmla="*/ 94769 h 3666452"/>
              <a:gd name="connsiteX28" fmla="*/ 3651691 w 4276428"/>
              <a:gd name="connsiteY28" fmla="*/ 0 h 3666452"/>
              <a:gd name="connsiteX0" fmla="*/ 3699921 w 4070255"/>
              <a:gd name="connsiteY0" fmla="*/ 94414 h 3666452"/>
              <a:gd name="connsiteX1" fmla="*/ 3627914 w 4070255"/>
              <a:gd name="connsiteY1" fmla="*/ 238430 h 3666452"/>
              <a:gd name="connsiteX2" fmla="*/ 3483617 w 4070255"/>
              <a:gd name="connsiteY2" fmla="*/ 527225 h 3666452"/>
              <a:gd name="connsiteX3" fmla="*/ 3699449 w 4070255"/>
              <a:gd name="connsiteY3" fmla="*/ 815529 h 3666452"/>
              <a:gd name="connsiteX4" fmla="*/ 4059170 w 4070255"/>
              <a:gd name="connsiteY4" fmla="*/ 1103833 h 3666452"/>
              <a:gd name="connsiteX5" fmla="*/ 3843337 w 4070255"/>
              <a:gd name="connsiteY5" fmla="*/ 1247986 h 3666452"/>
              <a:gd name="connsiteX6" fmla="*/ 3555561 w 4070255"/>
              <a:gd name="connsiteY6" fmla="*/ 1392139 h 3666452"/>
              <a:gd name="connsiteX7" fmla="*/ 3123896 w 4070255"/>
              <a:gd name="connsiteY7" fmla="*/ 1752520 h 3666452"/>
              <a:gd name="connsiteX8" fmla="*/ 2620287 w 4070255"/>
              <a:gd name="connsiteY8" fmla="*/ 1968748 h 3666452"/>
              <a:gd name="connsiteX9" fmla="*/ 2260567 w 4070255"/>
              <a:gd name="connsiteY9" fmla="*/ 2112900 h 3666452"/>
              <a:gd name="connsiteX10" fmla="*/ 2188622 w 4070255"/>
              <a:gd name="connsiteY10" fmla="*/ 2473281 h 3666452"/>
              <a:gd name="connsiteX11" fmla="*/ 1925652 w 4070255"/>
              <a:gd name="connsiteY11" fmla="*/ 2668781 h 3666452"/>
              <a:gd name="connsiteX12" fmla="*/ 1380440 w 4070255"/>
              <a:gd name="connsiteY12" fmla="*/ 3334362 h 3666452"/>
              <a:gd name="connsiteX13" fmla="*/ 105484 w 4070255"/>
              <a:gd name="connsiteY13" fmla="*/ 3619010 h 3666452"/>
              <a:gd name="connsiteX14" fmla="*/ 20486 w 4070255"/>
              <a:gd name="connsiteY14" fmla="*/ 3049712 h 3666452"/>
              <a:gd name="connsiteX15" fmla="*/ 1465439 w 4070255"/>
              <a:gd name="connsiteY15" fmla="*/ 2765064 h 3666452"/>
              <a:gd name="connsiteX16" fmla="*/ 1613069 w 4070255"/>
              <a:gd name="connsiteY16" fmla="*/ 2257053 h 3666452"/>
              <a:gd name="connsiteX17" fmla="*/ 1900845 w 4070255"/>
              <a:gd name="connsiteY17" fmla="*/ 1680443 h 3666452"/>
              <a:gd name="connsiteX18" fmla="*/ 2332510 w 4070255"/>
              <a:gd name="connsiteY18" fmla="*/ 1536291 h 3666452"/>
              <a:gd name="connsiteX19" fmla="*/ 2980007 w 4070255"/>
              <a:gd name="connsiteY19" fmla="*/ 1031758 h 3666452"/>
              <a:gd name="connsiteX20" fmla="*/ 3483617 w 4070255"/>
              <a:gd name="connsiteY20" fmla="*/ 1031757 h 3666452"/>
              <a:gd name="connsiteX21" fmla="*/ 3627505 w 4070255"/>
              <a:gd name="connsiteY21" fmla="*/ 887605 h 3666452"/>
              <a:gd name="connsiteX22" fmla="*/ 3483617 w 4070255"/>
              <a:gd name="connsiteY22" fmla="*/ 743453 h 3666452"/>
              <a:gd name="connsiteX23" fmla="*/ 3411672 w 4070255"/>
              <a:gd name="connsiteY23" fmla="*/ 599300 h 3666452"/>
              <a:gd name="connsiteX24" fmla="*/ 3051952 w 4070255"/>
              <a:gd name="connsiteY24" fmla="*/ 599301 h 3666452"/>
              <a:gd name="connsiteX25" fmla="*/ 2836119 w 4070255"/>
              <a:gd name="connsiteY25" fmla="*/ 455149 h 3666452"/>
              <a:gd name="connsiteX26" fmla="*/ 2764175 w 4070255"/>
              <a:gd name="connsiteY26" fmla="*/ 238921 h 3666452"/>
              <a:gd name="connsiteX27" fmla="*/ 3051952 w 4070255"/>
              <a:gd name="connsiteY27" fmla="*/ 94769 h 3666452"/>
              <a:gd name="connsiteX28" fmla="*/ 3445518 w 4070255"/>
              <a:gd name="connsiteY28" fmla="*/ 0 h 3666452"/>
              <a:gd name="connsiteX0" fmla="*/ 3699921 w 4070255"/>
              <a:gd name="connsiteY0" fmla="*/ 94414 h 3697475"/>
              <a:gd name="connsiteX1" fmla="*/ 3627914 w 4070255"/>
              <a:gd name="connsiteY1" fmla="*/ 238430 h 3697475"/>
              <a:gd name="connsiteX2" fmla="*/ 3483617 w 4070255"/>
              <a:gd name="connsiteY2" fmla="*/ 527225 h 3697475"/>
              <a:gd name="connsiteX3" fmla="*/ 3699449 w 4070255"/>
              <a:gd name="connsiteY3" fmla="*/ 815529 h 3697475"/>
              <a:gd name="connsiteX4" fmla="*/ 4059170 w 4070255"/>
              <a:gd name="connsiteY4" fmla="*/ 1103833 h 3697475"/>
              <a:gd name="connsiteX5" fmla="*/ 3843337 w 4070255"/>
              <a:gd name="connsiteY5" fmla="*/ 1247986 h 3697475"/>
              <a:gd name="connsiteX6" fmla="*/ 3555561 w 4070255"/>
              <a:gd name="connsiteY6" fmla="*/ 1392139 h 3697475"/>
              <a:gd name="connsiteX7" fmla="*/ 3123896 w 4070255"/>
              <a:gd name="connsiteY7" fmla="*/ 1752520 h 3697475"/>
              <a:gd name="connsiteX8" fmla="*/ 2620287 w 4070255"/>
              <a:gd name="connsiteY8" fmla="*/ 1968748 h 3697475"/>
              <a:gd name="connsiteX9" fmla="*/ 2260567 w 4070255"/>
              <a:gd name="connsiteY9" fmla="*/ 2112900 h 3697475"/>
              <a:gd name="connsiteX10" fmla="*/ 2188622 w 4070255"/>
              <a:gd name="connsiteY10" fmla="*/ 2473281 h 3697475"/>
              <a:gd name="connsiteX11" fmla="*/ 1925652 w 4070255"/>
              <a:gd name="connsiteY11" fmla="*/ 2668781 h 3697475"/>
              <a:gd name="connsiteX12" fmla="*/ 1380440 w 4070255"/>
              <a:gd name="connsiteY12" fmla="*/ 3334362 h 3697475"/>
              <a:gd name="connsiteX13" fmla="*/ 622997 w 4070255"/>
              <a:gd name="connsiteY13" fmla="*/ 3520505 h 3697475"/>
              <a:gd name="connsiteX14" fmla="*/ 105484 w 4070255"/>
              <a:gd name="connsiteY14" fmla="*/ 3619010 h 3697475"/>
              <a:gd name="connsiteX15" fmla="*/ 20486 w 4070255"/>
              <a:gd name="connsiteY15" fmla="*/ 3049712 h 3697475"/>
              <a:gd name="connsiteX16" fmla="*/ 1465439 w 4070255"/>
              <a:gd name="connsiteY16" fmla="*/ 2765064 h 3697475"/>
              <a:gd name="connsiteX17" fmla="*/ 1613069 w 4070255"/>
              <a:gd name="connsiteY17" fmla="*/ 2257053 h 3697475"/>
              <a:gd name="connsiteX18" fmla="*/ 1900845 w 4070255"/>
              <a:gd name="connsiteY18" fmla="*/ 1680443 h 3697475"/>
              <a:gd name="connsiteX19" fmla="*/ 2332510 w 4070255"/>
              <a:gd name="connsiteY19" fmla="*/ 1536291 h 3697475"/>
              <a:gd name="connsiteX20" fmla="*/ 2980007 w 4070255"/>
              <a:gd name="connsiteY20" fmla="*/ 1031758 h 3697475"/>
              <a:gd name="connsiteX21" fmla="*/ 3483617 w 4070255"/>
              <a:gd name="connsiteY21" fmla="*/ 1031757 h 3697475"/>
              <a:gd name="connsiteX22" fmla="*/ 3627505 w 4070255"/>
              <a:gd name="connsiteY22" fmla="*/ 887605 h 3697475"/>
              <a:gd name="connsiteX23" fmla="*/ 3483617 w 4070255"/>
              <a:gd name="connsiteY23" fmla="*/ 743453 h 3697475"/>
              <a:gd name="connsiteX24" fmla="*/ 3411672 w 4070255"/>
              <a:gd name="connsiteY24" fmla="*/ 599300 h 3697475"/>
              <a:gd name="connsiteX25" fmla="*/ 3051952 w 4070255"/>
              <a:gd name="connsiteY25" fmla="*/ 599301 h 3697475"/>
              <a:gd name="connsiteX26" fmla="*/ 2836119 w 4070255"/>
              <a:gd name="connsiteY26" fmla="*/ 455149 h 3697475"/>
              <a:gd name="connsiteX27" fmla="*/ 2764175 w 4070255"/>
              <a:gd name="connsiteY27" fmla="*/ 238921 h 3697475"/>
              <a:gd name="connsiteX28" fmla="*/ 3051952 w 4070255"/>
              <a:gd name="connsiteY28" fmla="*/ 94769 h 3697475"/>
              <a:gd name="connsiteX29" fmla="*/ 3445518 w 4070255"/>
              <a:gd name="connsiteY29" fmla="*/ 0 h 3697475"/>
              <a:gd name="connsiteX0" fmla="*/ 3806930 w 4177264"/>
              <a:gd name="connsiteY0" fmla="*/ 94414 h 3951100"/>
              <a:gd name="connsiteX1" fmla="*/ 3734923 w 4177264"/>
              <a:gd name="connsiteY1" fmla="*/ 238430 h 3951100"/>
              <a:gd name="connsiteX2" fmla="*/ 3590626 w 4177264"/>
              <a:gd name="connsiteY2" fmla="*/ 527225 h 3951100"/>
              <a:gd name="connsiteX3" fmla="*/ 3806458 w 4177264"/>
              <a:gd name="connsiteY3" fmla="*/ 815529 h 3951100"/>
              <a:gd name="connsiteX4" fmla="*/ 4166179 w 4177264"/>
              <a:gd name="connsiteY4" fmla="*/ 1103833 h 3951100"/>
              <a:gd name="connsiteX5" fmla="*/ 3950346 w 4177264"/>
              <a:gd name="connsiteY5" fmla="*/ 1247986 h 3951100"/>
              <a:gd name="connsiteX6" fmla="*/ 3662570 w 4177264"/>
              <a:gd name="connsiteY6" fmla="*/ 1392139 h 3951100"/>
              <a:gd name="connsiteX7" fmla="*/ 3230905 w 4177264"/>
              <a:gd name="connsiteY7" fmla="*/ 1752520 h 3951100"/>
              <a:gd name="connsiteX8" fmla="*/ 2727296 w 4177264"/>
              <a:gd name="connsiteY8" fmla="*/ 1968748 h 3951100"/>
              <a:gd name="connsiteX9" fmla="*/ 2367576 w 4177264"/>
              <a:gd name="connsiteY9" fmla="*/ 2112900 h 3951100"/>
              <a:gd name="connsiteX10" fmla="*/ 2295631 w 4177264"/>
              <a:gd name="connsiteY10" fmla="*/ 2473281 h 3951100"/>
              <a:gd name="connsiteX11" fmla="*/ 2032661 w 4177264"/>
              <a:gd name="connsiteY11" fmla="*/ 2668781 h 3951100"/>
              <a:gd name="connsiteX12" fmla="*/ 1487449 w 4177264"/>
              <a:gd name="connsiteY12" fmla="*/ 3334362 h 3951100"/>
              <a:gd name="connsiteX13" fmla="*/ 212493 w 4177264"/>
              <a:gd name="connsiteY13" fmla="*/ 3903659 h 3951100"/>
              <a:gd name="connsiteX14" fmla="*/ 212493 w 4177264"/>
              <a:gd name="connsiteY14" fmla="*/ 3619010 h 3951100"/>
              <a:gd name="connsiteX15" fmla="*/ 127495 w 4177264"/>
              <a:gd name="connsiteY15" fmla="*/ 3049712 h 3951100"/>
              <a:gd name="connsiteX16" fmla="*/ 1572448 w 4177264"/>
              <a:gd name="connsiteY16" fmla="*/ 2765064 h 3951100"/>
              <a:gd name="connsiteX17" fmla="*/ 1720078 w 4177264"/>
              <a:gd name="connsiteY17" fmla="*/ 2257053 h 3951100"/>
              <a:gd name="connsiteX18" fmla="*/ 2007854 w 4177264"/>
              <a:gd name="connsiteY18" fmla="*/ 1680443 h 3951100"/>
              <a:gd name="connsiteX19" fmla="*/ 2439519 w 4177264"/>
              <a:gd name="connsiteY19" fmla="*/ 1536291 h 3951100"/>
              <a:gd name="connsiteX20" fmla="*/ 3087016 w 4177264"/>
              <a:gd name="connsiteY20" fmla="*/ 1031758 h 3951100"/>
              <a:gd name="connsiteX21" fmla="*/ 3590626 w 4177264"/>
              <a:gd name="connsiteY21" fmla="*/ 1031757 h 3951100"/>
              <a:gd name="connsiteX22" fmla="*/ 3734514 w 4177264"/>
              <a:gd name="connsiteY22" fmla="*/ 887605 h 3951100"/>
              <a:gd name="connsiteX23" fmla="*/ 3590626 w 4177264"/>
              <a:gd name="connsiteY23" fmla="*/ 743453 h 3951100"/>
              <a:gd name="connsiteX24" fmla="*/ 3518681 w 4177264"/>
              <a:gd name="connsiteY24" fmla="*/ 599300 h 3951100"/>
              <a:gd name="connsiteX25" fmla="*/ 3158961 w 4177264"/>
              <a:gd name="connsiteY25" fmla="*/ 599301 h 3951100"/>
              <a:gd name="connsiteX26" fmla="*/ 2943128 w 4177264"/>
              <a:gd name="connsiteY26" fmla="*/ 455149 h 3951100"/>
              <a:gd name="connsiteX27" fmla="*/ 2871184 w 4177264"/>
              <a:gd name="connsiteY27" fmla="*/ 238921 h 3951100"/>
              <a:gd name="connsiteX28" fmla="*/ 3158961 w 4177264"/>
              <a:gd name="connsiteY28" fmla="*/ 94769 h 3951100"/>
              <a:gd name="connsiteX29" fmla="*/ 3552527 w 4177264"/>
              <a:gd name="connsiteY29" fmla="*/ 0 h 3951100"/>
              <a:gd name="connsiteX0" fmla="*/ 3699921 w 4070255"/>
              <a:gd name="connsiteY0" fmla="*/ 94414 h 3904553"/>
              <a:gd name="connsiteX1" fmla="*/ 3627914 w 4070255"/>
              <a:gd name="connsiteY1" fmla="*/ 238430 h 3904553"/>
              <a:gd name="connsiteX2" fmla="*/ 3483617 w 4070255"/>
              <a:gd name="connsiteY2" fmla="*/ 527225 h 3904553"/>
              <a:gd name="connsiteX3" fmla="*/ 3699449 w 4070255"/>
              <a:gd name="connsiteY3" fmla="*/ 815529 h 3904553"/>
              <a:gd name="connsiteX4" fmla="*/ 4059170 w 4070255"/>
              <a:gd name="connsiteY4" fmla="*/ 1103833 h 3904553"/>
              <a:gd name="connsiteX5" fmla="*/ 3843337 w 4070255"/>
              <a:gd name="connsiteY5" fmla="*/ 1247986 h 3904553"/>
              <a:gd name="connsiteX6" fmla="*/ 3555561 w 4070255"/>
              <a:gd name="connsiteY6" fmla="*/ 1392139 h 3904553"/>
              <a:gd name="connsiteX7" fmla="*/ 3123896 w 4070255"/>
              <a:gd name="connsiteY7" fmla="*/ 1752520 h 3904553"/>
              <a:gd name="connsiteX8" fmla="*/ 2620287 w 4070255"/>
              <a:gd name="connsiteY8" fmla="*/ 1968748 h 3904553"/>
              <a:gd name="connsiteX9" fmla="*/ 2260567 w 4070255"/>
              <a:gd name="connsiteY9" fmla="*/ 2112900 h 3904553"/>
              <a:gd name="connsiteX10" fmla="*/ 2188622 w 4070255"/>
              <a:gd name="connsiteY10" fmla="*/ 2473281 h 3904553"/>
              <a:gd name="connsiteX11" fmla="*/ 1925652 w 4070255"/>
              <a:gd name="connsiteY11" fmla="*/ 2668781 h 3904553"/>
              <a:gd name="connsiteX12" fmla="*/ 1380440 w 4070255"/>
              <a:gd name="connsiteY12" fmla="*/ 3334362 h 3904553"/>
              <a:gd name="connsiteX13" fmla="*/ 734654 w 4070255"/>
              <a:gd name="connsiteY13" fmla="*/ 3624374 h 3904553"/>
              <a:gd name="connsiteX14" fmla="*/ 105484 w 4070255"/>
              <a:gd name="connsiteY14" fmla="*/ 3903659 h 3904553"/>
              <a:gd name="connsiteX15" fmla="*/ 105484 w 4070255"/>
              <a:gd name="connsiteY15" fmla="*/ 3619010 h 3904553"/>
              <a:gd name="connsiteX16" fmla="*/ 20486 w 4070255"/>
              <a:gd name="connsiteY16" fmla="*/ 3049712 h 3904553"/>
              <a:gd name="connsiteX17" fmla="*/ 1465439 w 4070255"/>
              <a:gd name="connsiteY17" fmla="*/ 2765064 h 3904553"/>
              <a:gd name="connsiteX18" fmla="*/ 1613069 w 4070255"/>
              <a:gd name="connsiteY18" fmla="*/ 2257053 h 3904553"/>
              <a:gd name="connsiteX19" fmla="*/ 1900845 w 4070255"/>
              <a:gd name="connsiteY19" fmla="*/ 1680443 h 3904553"/>
              <a:gd name="connsiteX20" fmla="*/ 2332510 w 4070255"/>
              <a:gd name="connsiteY20" fmla="*/ 1536291 h 3904553"/>
              <a:gd name="connsiteX21" fmla="*/ 2980007 w 4070255"/>
              <a:gd name="connsiteY21" fmla="*/ 1031758 h 3904553"/>
              <a:gd name="connsiteX22" fmla="*/ 3483617 w 4070255"/>
              <a:gd name="connsiteY22" fmla="*/ 1031757 h 3904553"/>
              <a:gd name="connsiteX23" fmla="*/ 3627505 w 4070255"/>
              <a:gd name="connsiteY23" fmla="*/ 887605 h 3904553"/>
              <a:gd name="connsiteX24" fmla="*/ 3483617 w 4070255"/>
              <a:gd name="connsiteY24" fmla="*/ 743453 h 3904553"/>
              <a:gd name="connsiteX25" fmla="*/ 3411672 w 4070255"/>
              <a:gd name="connsiteY25" fmla="*/ 599300 h 3904553"/>
              <a:gd name="connsiteX26" fmla="*/ 3051952 w 4070255"/>
              <a:gd name="connsiteY26" fmla="*/ 599301 h 3904553"/>
              <a:gd name="connsiteX27" fmla="*/ 2836119 w 4070255"/>
              <a:gd name="connsiteY27" fmla="*/ 455149 h 3904553"/>
              <a:gd name="connsiteX28" fmla="*/ 2764175 w 4070255"/>
              <a:gd name="connsiteY28" fmla="*/ 238921 h 3904553"/>
              <a:gd name="connsiteX29" fmla="*/ 3051952 w 4070255"/>
              <a:gd name="connsiteY29" fmla="*/ 94769 h 3904553"/>
              <a:gd name="connsiteX30" fmla="*/ 3445518 w 4070255"/>
              <a:gd name="connsiteY30" fmla="*/ 0 h 3904553"/>
              <a:gd name="connsiteX0" fmla="*/ 3699921 w 4070255"/>
              <a:gd name="connsiteY0" fmla="*/ 94414 h 4188307"/>
              <a:gd name="connsiteX1" fmla="*/ 3627914 w 4070255"/>
              <a:gd name="connsiteY1" fmla="*/ 238430 h 4188307"/>
              <a:gd name="connsiteX2" fmla="*/ 3483617 w 4070255"/>
              <a:gd name="connsiteY2" fmla="*/ 527225 h 4188307"/>
              <a:gd name="connsiteX3" fmla="*/ 3699449 w 4070255"/>
              <a:gd name="connsiteY3" fmla="*/ 815529 h 4188307"/>
              <a:gd name="connsiteX4" fmla="*/ 4059170 w 4070255"/>
              <a:gd name="connsiteY4" fmla="*/ 1103833 h 4188307"/>
              <a:gd name="connsiteX5" fmla="*/ 3843337 w 4070255"/>
              <a:gd name="connsiteY5" fmla="*/ 1247986 h 4188307"/>
              <a:gd name="connsiteX6" fmla="*/ 3555561 w 4070255"/>
              <a:gd name="connsiteY6" fmla="*/ 1392139 h 4188307"/>
              <a:gd name="connsiteX7" fmla="*/ 3123896 w 4070255"/>
              <a:gd name="connsiteY7" fmla="*/ 1752520 h 4188307"/>
              <a:gd name="connsiteX8" fmla="*/ 2620287 w 4070255"/>
              <a:gd name="connsiteY8" fmla="*/ 1968748 h 4188307"/>
              <a:gd name="connsiteX9" fmla="*/ 2260567 w 4070255"/>
              <a:gd name="connsiteY9" fmla="*/ 2112900 h 4188307"/>
              <a:gd name="connsiteX10" fmla="*/ 2188622 w 4070255"/>
              <a:gd name="connsiteY10" fmla="*/ 2473281 h 4188307"/>
              <a:gd name="connsiteX11" fmla="*/ 1925652 w 4070255"/>
              <a:gd name="connsiteY11" fmla="*/ 2668781 h 4188307"/>
              <a:gd name="connsiteX12" fmla="*/ 1380440 w 4070255"/>
              <a:gd name="connsiteY12" fmla="*/ 3334362 h 4188307"/>
              <a:gd name="connsiteX13" fmla="*/ 615468 w 4070255"/>
              <a:gd name="connsiteY13" fmla="*/ 4093424 h 4188307"/>
              <a:gd name="connsiteX14" fmla="*/ 105484 w 4070255"/>
              <a:gd name="connsiteY14" fmla="*/ 3903659 h 4188307"/>
              <a:gd name="connsiteX15" fmla="*/ 105484 w 4070255"/>
              <a:gd name="connsiteY15" fmla="*/ 3619010 h 4188307"/>
              <a:gd name="connsiteX16" fmla="*/ 20486 w 4070255"/>
              <a:gd name="connsiteY16" fmla="*/ 3049712 h 4188307"/>
              <a:gd name="connsiteX17" fmla="*/ 1465439 w 4070255"/>
              <a:gd name="connsiteY17" fmla="*/ 2765064 h 4188307"/>
              <a:gd name="connsiteX18" fmla="*/ 1613069 w 4070255"/>
              <a:gd name="connsiteY18" fmla="*/ 2257053 h 4188307"/>
              <a:gd name="connsiteX19" fmla="*/ 1900845 w 4070255"/>
              <a:gd name="connsiteY19" fmla="*/ 1680443 h 4188307"/>
              <a:gd name="connsiteX20" fmla="*/ 2332510 w 4070255"/>
              <a:gd name="connsiteY20" fmla="*/ 1536291 h 4188307"/>
              <a:gd name="connsiteX21" fmla="*/ 2980007 w 4070255"/>
              <a:gd name="connsiteY21" fmla="*/ 1031758 h 4188307"/>
              <a:gd name="connsiteX22" fmla="*/ 3483617 w 4070255"/>
              <a:gd name="connsiteY22" fmla="*/ 1031757 h 4188307"/>
              <a:gd name="connsiteX23" fmla="*/ 3627505 w 4070255"/>
              <a:gd name="connsiteY23" fmla="*/ 887605 h 4188307"/>
              <a:gd name="connsiteX24" fmla="*/ 3483617 w 4070255"/>
              <a:gd name="connsiteY24" fmla="*/ 743453 h 4188307"/>
              <a:gd name="connsiteX25" fmla="*/ 3411672 w 4070255"/>
              <a:gd name="connsiteY25" fmla="*/ 599300 h 4188307"/>
              <a:gd name="connsiteX26" fmla="*/ 3051952 w 4070255"/>
              <a:gd name="connsiteY26" fmla="*/ 599301 h 4188307"/>
              <a:gd name="connsiteX27" fmla="*/ 2836119 w 4070255"/>
              <a:gd name="connsiteY27" fmla="*/ 455149 h 4188307"/>
              <a:gd name="connsiteX28" fmla="*/ 2764175 w 4070255"/>
              <a:gd name="connsiteY28" fmla="*/ 238921 h 4188307"/>
              <a:gd name="connsiteX29" fmla="*/ 3051952 w 4070255"/>
              <a:gd name="connsiteY29" fmla="*/ 94769 h 4188307"/>
              <a:gd name="connsiteX30" fmla="*/ 3445518 w 4070255"/>
              <a:gd name="connsiteY30" fmla="*/ 0 h 4188307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0 w 4070255"/>
              <a:gd name="connsiteY12" fmla="*/ 3334362 h 3998541"/>
              <a:gd name="connsiteX13" fmla="*/ 615468 w 4070255"/>
              <a:gd name="connsiteY13" fmla="*/ 3903658 h 3998541"/>
              <a:gd name="connsiteX14" fmla="*/ 105484 w 4070255"/>
              <a:gd name="connsiteY14" fmla="*/ 3903659 h 3998541"/>
              <a:gd name="connsiteX15" fmla="*/ 105484 w 4070255"/>
              <a:gd name="connsiteY15" fmla="*/ 3619010 h 3998541"/>
              <a:gd name="connsiteX16" fmla="*/ 20486 w 4070255"/>
              <a:gd name="connsiteY16" fmla="*/ 3049712 h 3998541"/>
              <a:gd name="connsiteX17" fmla="*/ 1465439 w 4070255"/>
              <a:gd name="connsiteY17" fmla="*/ 2765064 h 3998541"/>
              <a:gd name="connsiteX18" fmla="*/ 1613069 w 4070255"/>
              <a:gd name="connsiteY18" fmla="*/ 2257053 h 3998541"/>
              <a:gd name="connsiteX19" fmla="*/ 1900845 w 4070255"/>
              <a:gd name="connsiteY19" fmla="*/ 1680443 h 3998541"/>
              <a:gd name="connsiteX20" fmla="*/ 2332510 w 4070255"/>
              <a:gd name="connsiteY20" fmla="*/ 1536291 h 3998541"/>
              <a:gd name="connsiteX21" fmla="*/ 2980007 w 4070255"/>
              <a:gd name="connsiteY21" fmla="*/ 1031758 h 3998541"/>
              <a:gd name="connsiteX22" fmla="*/ 3483617 w 4070255"/>
              <a:gd name="connsiteY22" fmla="*/ 1031757 h 3998541"/>
              <a:gd name="connsiteX23" fmla="*/ 3627505 w 4070255"/>
              <a:gd name="connsiteY23" fmla="*/ 887605 h 3998541"/>
              <a:gd name="connsiteX24" fmla="*/ 3483617 w 4070255"/>
              <a:gd name="connsiteY24" fmla="*/ 743453 h 3998541"/>
              <a:gd name="connsiteX25" fmla="*/ 3411672 w 4070255"/>
              <a:gd name="connsiteY25" fmla="*/ 599300 h 3998541"/>
              <a:gd name="connsiteX26" fmla="*/ 3051952 w 4070255"/>
              <a:gd name="connsiteY26" fmla="*/ 599301 h 3998541"/>
              <a:gd name="connsiteX27" fmla="*/ 2836119 w 4070255"/>
              <a:gd name="connsiteY27" fmla="*/ 455149 h 3998541"/>
              <a:gd name="connsiteX28" fmla="*/ 2764175 w 4070255"/>
              <a:gd name="connsiteY28" fmla="*/ 238921 h 3998541"/>
              <a:gd name="connsiteX29" fmla="*/ 3051952 w 4070255"/>
              <a:gd name="connsiteY29" fmla="*/ 94769 h 3998541"/>
              <a:gd name="connsiteX30" fmla="*/ 3445518 w 4070255"/>
              <a:gd name="connsiteY30" fmla="*/ 0 h 3998541"/>
              <a:gd name="connsiteX0" fmla="*/ 3699921 w 4070255"/>
              <a:gd name="connsiteY0" fmla="*/ 94414 h 3966913"/>
              <a:gd name="connsiteX1" fmla="*/ 3627914 w 4070255"/>
              <a:gd name="connsiteY1" fmla="*/ 238430 h 3966913"/>
              <a:gd name="connsiteX2" fmla="*/ 3483617 w 4070255"/>
              <a:gd name="connsiteY2" fmla="*/ 527225 h 3966913"/>
              <a:gd name="connsiteX3" fmla="*/ 3699449 w 4070255"/>
              <a:gd name="connsiteY3" fmla="*/ 815529 h 3966913"/>
              <a:gd name="connsiteX4" fmla="*/ 4059170 w 4070255"/>
              <a:gd name="connsiteY4" fmla="*/ 1103833 h 3966913"/>
              <a:gd name="connsiteX5" fmla="*/ 3843337 w 4070255"/>
              <a:gd name="connsiteY5" fmla="*/ 1247986 h 3966913"/>
              <a:gd name="connsiteX6" fmla="*/ 3555561 w 4070255"/>
              <a:gd name="connsiteY6" fmla="*/ 1392139 h 3966913"/>
              <a:gd name="connsiteX7" fmla="*/ 3123896 w 4070255"/>
              <a:gd name="connsiteY7" fmla="*/ 1752520 h 3966913"/>
              <a:gd name="connsiteX8" fmla="*/ 2620287 w 4070255"/>
              <a:gd name="connsiteY8" fmla="*/ 1968748 h 3966913"/>
              <a:gd name="connsiteX9" fmla="*/ 2260567 w 4070255"/>
              <a:gd name="connsiteY9" fmla="*/ 2112900 h 3966913"/>
              <a:gd name="connsiteX10" fmla="*/ 2188622 w 4070255"/>
              <a:gd name="connsiteY10" fmla="*/ 2473281 h 3966913"/>
              <a:gd name="connsiteX11" fmla="*/ 1925652 w 4070255"/>
              <a:gd name="connsiteY11" fmla="*/ 2668781 h 3966913"/>
              <a:gd name="connsiteX12" fmla="*/ 1380440 w 4070255"/>
              <a:gd name="connsiteY12" fmla="*/ 3334362 h 3966913"/>
              <a:gd name="connsiteX13" fmla="*/ 1125451 w 4070255"/>
              <a:gd name="connsiteY13" fmla="*/ 3524127 h 3966913"/>
              <a:gd name="connsiteX14" fmla="*/ 615468 w 4070255"/>
              <a:gd name="connsiteY14" fmla="*/ 3903658 h 3966913"/>
              <a:gd name="connsiteX15" fmla="*/ 105484 w 4070255"/>
              <a:gd name="connsiteY15" fmla="*/ 3903659 h 3966913"/>
              <a:gd name="connsiteX16" fmla="*/ 105484 w 4070255"/>
              <a:gd name="connsiteY16" fmla="*/ 3619010 h 3966913"/>
              <a:gd name="connsiteX17" fmla="*/ 20486 w 4070255"/>
              <a:gd name="connsiteY17" fmla="*/ 3049712 h 3966913"/>
              <a:gd name="connsiteX18" fmla="*/ 1465439 w 4070255"/>
              <a:gd name="connsiteY18" fmla="*/ 2765064 h 3966913"/>
              <a:gd name="connsiteX19" fmla="*/ 1613069 w 4070255"/>
              <a:gd name="connsiteY19" fmla="*/ 2257053 h 3966913"/>
              <a:gd name="connsiteX20" fmla="*/ 1900845 w 4070255"/>
              <a:gd name="connsiteY20" fmla="*/ 1680443 h 3966913"/>
              <a:gd name="connsiteX21" fmla="*/ 2332510 w 4070255"/>
              <a:gd name="connsiteY21" fmla="*/ 1536291 h 3966913"/>
              <a:gd name="connsiteX22" fmla="*/ 2980007 w 4070255"/>
              <a:gd name="connsiteY22" fmla="*/ 1031758 h 3966913"/>
              <a:gd name="connsiteX23" fmla="*/ 3483617 w 4070255"/>
              <a:gd name="connsiteY23" fmla="*/ 1031757 h 3966913"/>
              <a:gd name="connsiteX24" fmla="*/ 3627505 w 4070255"/>
              <a:gd name="connsiteY24" fmla="*/ 887605 h 3966913"/>
              <a:gd name="connsiteX25" fmla="*/ 3483617 w 4070255"/>
              <a:gd name="connsiteY25" fmla="*/ 743453 h 3966913"/>
              <a:gd name="connsiteX26" fmla="*/ 3411672 w 4070255"/>
              <a:gd name="connsiteY26" fmla="*/ 599300 h 3966913"/>
              <a:gd name="connsiteX27" fmla="*/ 3051952 w 4070255"/>
              <a:gd name="connsiteY27" fmla="*/ 599301 h 3966913"/>
              <a:gd name="connsiteX28" fmla="*/ 2836119 w 4070255"/>
              <a:gd name="connsiteY28" fmla="*/ 455149 h 3966913"/>
              <a:gd name="connsiteX29" fmla="*/ 2764175 w 4070255"/>
              <a:gd name="connsiteY29" fmla="*/ 238921 h 3966913"/>
              <a:gd name="connsiteX30" fmla="*/ 3051952 w 4070255"/>
              <a:gd name="connsiteY30" fmla="*/ 94769 h 3966913"/>
              <a:gd name="connsiteX31" fmla="*/ 3445518 w 4070255"/>
              <a:gd name="connsiteY31" fmla="*/ 0 h 3966913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0 w 4070255"/>
              <a:gd name="connsiteY12" fmla="*/ 3334362 h 3998541"/>
              <a:gd name="connsiteX13" fmla="*/ 955457 w 4070255"/>
              <a:gd name="connsiteY13" fmla="*/ 3334361 h 3998541"/>
              <a:gd name="connsiteX14" fmla="*/ 615468 w 4070255"/>
              <a:gd name="connsiteY14" fmla="*/ 3903658 h 3998541"/>
              <a:gd name="connsiteX15" fmla="*/ 105484 w 4070255"/>
              <a:gd name="connsiteY15" fmla="*/ 3903659 h 3998541"/>
              <a:gd name="connsiteX16" fmla="*/ 105484 w 4070255"/>
              <a:gd name="connsiteY16" fmla="*/ 3619010 h 3998541"/>
              <a:gd name="connsiteX17" fmla="*/ 20486 w 4070255"/>
              <a:gd name="connsiteY17" fmla="*/ 3049712 h 3998541"/>
              <a:gd name="connsiteX18" fmla="*/ 1465439 w 4070255"/>
              <a:gd name="connsiteY18" fmla="*/ 2765064 h 3998541"/>
              <a:gd name="connsiteX19" fmla="*/ 1613069 w 4070255"/>
              <a:gd name="connsiteY19" fmla="*/ 2257053 h 3998541"/>
              <a:gd name="connsiteX20" fmla="*/ 1900845 w 4070255"/>
              <a:gd name="connsiteY20" fmla="*/ 1680443 h 3998541"/>
              <a:gd name="connsiteX21" fmla="*/ 2332510 w 4070255"/>
              <a:gd name="connsiteY21" fmla="*/ 1536291 h 3998541"/>
              <a:gd name="connsiteX22" fmla="*/ 2980007 w 4070255"/>
              <a:gd name="connsiteY22" fmla="*/ 1031758 h 3998541"/>
              <a:gd name="connsiteX23" fmla="*/ 3483617 w 4070255"/>
              <a:gd name="connsiteY23" fmla="*/ 1031757 h 3998541"/>
              <a:gd name="connsiteX24" fmla="*/ 3627505 w 4070255"/>
              <a:gd name="connsiteY24" fmla="*/ 887605 h 3998541"/>
              <a:gd name="connsiteX25" fmla="*/ 3483617 w 4070255"/>
              <a:gd name="connsiteY25" fmla="*/ 743453 h 3998541"/>
              <a:gd name="connsiteX26" fmla="*/ 3411672 w 4070255"/>
              <a:gd name="connsiteY26" fmla="*/ 599300 h 3998541"/>
              <a:gd name="connsiteX27" fmla="*/ 3051952 w 4070255"/>
              <a:gd name="connsiteY27" fmla="*/ 599301 h 3998541"/>
              <a:gd name="connsiteX28" fmla="*/ 2836119 w 4070255"/>
              <a:gd name="connsiteY28" fmla="*/ 455149 h 3998541"/>
              <a:gd name="connsiteX29" fmla="*/ 2764175 w 4070255"/>
              <a:gd name="connsiteY29" fmla="*/ 238921 h 3998541"/>
              <a:gd name="connsiteX30" fmla="*/ 3051952 w 4070255"/>
              <a:gd name="connsiteY30" fmla="*/ 94769 h 3998541"/>
              <a:gd name="connsiteX31" fmla="*/ 3445518 w 4070255"/>
              <a:gd name="connsiteY31" fmla="*/ 0 h 3998541"/>
              <a:gd name="connsiteX0" fmla="*/ 3699921 w 4070255"/>
              <a:gd name="connsiteY0" fmla="*/ 94414 h 3998541"/>
              <a:gd name="connsiteX1" fmla="*/ 3627914 w 4070255"/>
              <a:gd name="connsiteY1" fmla="*/ 238430 h 3998541"/>
              <a:gd name="connsiteX2" fmla="*/ 3483617 w 4070255"/>
              <a:gd name="connsiteY2" fmla="*/ 527225 h 3998541"/>
              <a:gd name="connsiteX3" fmla="*/ 3699449 w 4070255"/>
              <a:gd name="connsiteY3" fmla="*/ 815529 h 3998541"/>
              <a:gd name="connsiteX4" fmla="*/ 4059170 w 4070255"/>
              <a:gd name="connsiteY4" fmla="*/ 1103833 h 3998541"/>
              <a:gd name="connsiteX5" fmla="*/ 3843337 w 4070255"/>
              <a:gd name="connsiteY5" fmla="*/ 1247986 h 3998541"/>
              <a:gd name="connsiteX6" fmla="*/ 3555561 w 4070255"/>
              <a:gd name="connsiteY6" fmla="*/ 1392139 h 3998541"/>
              <a:gd name="connsiteX7" fmla="*/ 3123896 w 4070255"/>
              <a:gd name="connsiteY7" fmla="*/ 1752520 h 3998541"/>
              <a:gd name="connsiteX8" fmla="*/ 2620287 w 4070255"/>
              <a:gd name="connsiteY8" fmla="*/ 1968748 h 3998541"/>
              <a:gd name="connsiteX9" fmla="*/ 2260567 w 4070255"/>
              <a:gd name="connsiteY9" fmla="*/ 2112900 h 3998541"/>
              <a:gd name="connsiteX10" fmla="*/ 2188622 w 4070255"/>
              <a:gd name="connsiteY10" fmla="*/ 2473281 h 3998541"/>
              <a:gd name="connsiteX11" fmla="*/ 1925652 w 4070255"/>
              <a:gd name="connsiteY11" fmla="*/ 2668781 h 3998541"/>
              <a:gd name="connsiteX12" fmla="*/ 1380443 w 4070255"/>
              <a:gd name="connsiteY12" fmla="*/ 3049712 h 3998541"/>
              <a:gd name="connsiteX13" fmla="*/ 955457 w 4070255"/>
              <a:gd name="connsiteY13" fmla="*/ 3334361 h 3998541"/>
              <a:gd name="connsiteX14" fmla="*/ 615468 w 4070255"/>
              <a:gd name="connsiteY14" fmla="*/ 3903658 h 3998541"/>
              <a:gd name="connsiteX15" fmla="*/ 105484 w 4070255"/>
              <a:gd name="connsiteY15" fmla="*/ 3903659 h 3998541"/>
              <a:gd name="connsiteX16" fmla="*/ 105484 w 4070255"/>
              <a:gd name="connsiteY16" fmla="*/ 3619010 h 3998541"/>
              <a:gd name="connsiteX17" fmla="*/ 20486 w 4070255"/>
              <a:gd name="connsiteY17" fmla="*/ 3049712 h 3998541"/>
              <a:gd name="connsiteX18" fmla="*/ 1465439 w 4070255"/>
              <a:gd name="connsiteY18" fmla="*/ 2765064 h 3998541"/>
              <a:gd name="connsiteX19" fmla="*/ 1613069 w 4070255"/>
              <a:gd name="connsiteY19" fmla="*/ 2257053 h 3998541"/>
              <a:gd name="connsiteX20" fmla="*/ 1900845 w 4070255"/>
              <a:gd name="connsiteY20" fmla="*/ 1680443 h 3998541"/>
              <a:gd name="connsiteX21" fmla="*/ 2332510 w 4070255"/>
              <a:gd name="connsiteY21" fmla="*/ 1536291 h 3998541"/>
              <a:gd name="connsiteX22" fmla="*/ 2980007 w 4070255"/>
              <a:gd name="connsiteY22" fmla="*/ 1031758 h 3998541"/>
              <a:gd name="connsiteX23" fmla="*/ 3483617 w 4070255"/>
              <a:gd name="connsiteY23" fmla="*/ 1031757 h 3998541"/>
              <a:gd name="connsiteX24" fmla="*/ 3627505 w 4070255"/>
              <a:gd name="connsiteY24" fmla="*/ 887605 h 3998541"/>
              <a:gd name="connsiteX25" fmla="*/ 3483617 w 4070255"/>
              <a:gd name="connsiteY25" fmla="*/ 743453 h 3998541"/>
              <a:gd name="connsiteX26" fmla="*/ 3411672 w 4070255"/>
              <a:gd name="connsiteY26" fmla="*/ 599300 h 3998541"/>
              <a:gd name="connsiteX27" fmla="*/ 3051952 w 4070255"/>
              <a:gd name="connsiteY27" fmla="*/ 599301 h 3998541"/>
              <a:gd name="connsiteX28" fmla="*/ 2836119 w 4070255"/>
              <a:gd name="connsiteY28" fmla="*/ 455149 h 3998541"/>
              <a:gd name="connsiteX29" fmla="*/ 2764175 w 4070255"/>
              <a:gd name="connsiteY29" fmla="*/ 238921 h 3998541"/>
              <a:gd name="connsiteX30" fmla="*/ 3051952 w 4070255"/>
              <a:gd name="connsiteY30" fmla="*/ 94769 h 3998541"/>
              <a:gd name="connsiteX31" fmla="*/ 3445518 w 4070255"/>
              <a:gd name="connsiteY31" fmla="*/ 0 h 3998541"/>
              <a:gd name="connsiteX0" fmla="*/ 3699921 w 4070255"/>
              <a:gd name="connsiteY0" fmla="*/ 94414 h 4045982"/>
              <a:gd name="connsiteX1" fmla="*/ 3627914 w 4070255"/>
              <a:gd name="connsiteY1" fmla="*/ 238430 h 4045982"/>
              <a:gd name="connsiteX2" fmla="*/ 3483617 w 4070255"/>
              <a:gd name="connsiteY2" fmla="*/ 527225 h 4045982"/>
              <a:gd name="connsiteX3" fmla="*/ 3699449 w 4070255"/>
              <a:gd name="connsiteY3" fmla="*/ 815529 h 4045982"/>
              <a:gd name="connsiteX4" fmla="*/ 4059170 w 4070255"/>
              <a:gd name="connsiteY4" fmla="*/ 1103833 h 4045982"/>
              <a:gd name="connsiteX5" fmla="*/ 3843337 w 4070255"/>
              <a:gd name="connsiteY5" fmla="*/ 1247986 h 4045982"/>
              <a:gd name="connsiteX6" fmla="*/ 3555561 w 4070255"/>
              <a:gd name="connsiteY6" fmla="*/ 1392139 h 4045982"/>
              <a:gd name="connsiteX7" fmla="*/ 3123896 w 4070255"/>
              <a:gd name="connsiteY7" fmla="*/ 1752520 h 4045982"/>
              <a:gd name="connsiteX8" fmla="*/ 2620287 w 4070255"/>
              <a:gd name="connsiteY8" fmla="*/ 1968748 h 4045982"/>
              <a:gd name="connsiteX9" fmla="*/ 2260567 w 4070255"/>
              <a:gd name="connsiteY9" fmla="*/ 2112900 h 4045982"/>
              <a:gd name="connsiteX10" fmla="*/ 2188622 w 4070255"/>
              <a:gd name="connsiteY10" fmla="*/ 2473281 h 4045982"/>
              <a:gd name="connsiteX11" fmla="*/ 1925652 w 4070255"/>
              <a:gd name="connsiteY11" fmla="*/ 2668781 h 4045982"/>
              <a:gd name="connsiteX12" fmla="*/ 1380443 w 4070255"/>
              <a:gd name="connsiteY12" fmla="*/ 3049712 h 4045982"/>
              <a:gd name="connsiteX13" fmla="*/ 955457 w 4070255"/>
              <a:gd name="connsiteY13" fmla="*/ 3334361 h 4045982"/>
              <a:gd name="connsiteX14" fmla="*/ 615468 w 4070255"/>
              <a:gd name="connsiteY14" fmla="*/ 3903658 h 4045982"/>
              <a:gd name="connsiteX15" fmla="*/ 105484 w 4070255"/>
              <a:gd name="connsiteY15" fmla="*/ 3998541 h 4045982"/>
              <a:gd name="connsiteX16" fmla="*/ 105484 w 4070255"/>
              <a:gd name="connsiteY16" fmla="*/ 3619010 h 4045982"/>
              <a:gd name="connsiteX17" fmla="*/ 20486 w 4070255"/>
              <a:gd name="connsiteY17" fmla="*/ 3049712 h 4045982"/>
              <a:gd name="connsiteX18" fmla="*/ 1465439 w 4070255"/>
              <a:gd name="connsiteY18" fmla="*/ 2765064 h 4045982"/>
              <a:gd name="connsiteX19" fmla="*/ 1613069 w 4070255"/>
              <a:gd name="connsiteY19" fmla="*/ 2257053 h 4045982"/>
              <a:gd name="connsiteX20" fmla="*/ 1900845 w 4070255"/>
              <a:gd name="connsiteY20" fmla="*/ 1680443 h 4045982"/>
              <a:gd name="connsiteX21" fmla="*/ 2332510 w 4070255"/>
              <a:gd name="connsiteY21" fmla="*/ 1536291 h 4045982"/>
              <a:gd name="connsiteX22" fmla="*/ 2980007 w 4070255"/>
              <a:gd name="connsiteY22" fmla="*/ 1031758 h 4045982"/>
              <a:gd name="connsiteX23" fmla="*/ 3483617 w 4070255"/>
              <a:gd name="connsiteY23" fmla="*/ 1031757 h 4045982"/>
              <a:gd name="connsiteX24" fmla="*/ 3627505 w 4070255"/>
              <a:gd name="connsiteY24" fmla="*/ 887605 h 4045982"/>
              <a:gd name="connsiteX25" fmla="*/ 3483617 w 4070255"/>
              <a:gd name="connsiteY25" fmla="*/ 743453 h 4045982"/>
              <a:gd name="connsiteX26" fmla="*/ 3411672 w 4070255"/>
              <a:gd name="connsiteY26" fmla="*/ 599300 h 4045982"/>
              <a:gd name="connsiteX27" fmla="*/ 3051952 w 4070255"/>
              <a:gd name="connsiteY27" fmla="*/ 599301 h 4045982"/>
              <a:gd name="connsiteX28" fmla="*/ 2836119 w 4070255"/>
              <a:gd name="connsiteY28" fmla="*/ 455149 h 4045982"/>
              <a:gd name="connsiteX29" fmla="*/ 2764175 w 4070255"/>
              <a:gd name="connsiteY29" fmla="*/ 238921 h 4045982"/>
              <a:gd name="connsiteX30" fmla="*/ 3051952 w 4070255"/>
              <a:gd name="connsiteY30" fmla="*/ 94769 h 4045982"/>
              <a:gd name="connsiteX31" fmla="*/ 3445518 w 4070255"/>
              <a:gd name="connsiteY31" fmla="*/ 0 h 4045982"/>
              <a:gd name="connsiteX0" fmla="*/ 3764431 w 4134765"/>
              <a:gd name="connsiteY0" fmla="*/ 94414 h 4045982"/>
              <a:gd name="connsiteX1" fmla="*/ 3692424 w 4134765"/>
              <a:gd name="connsiteY1" fmla="*/ 238430 h 4045982"/>
              <a:gd name="connsiteX2" fmla="*/ 3548127 w 4134765"/>
              <a:gd name="connsiteY2" fmla="*/ 527225 h 4045982"/>
              <a:gd name="connsiteX3" fmla="*/ 3763959 w 4134765"/>
              <a:gd name="connsiteY3" fmla="*/ 815529 h 4045982"/>
              <a:gd name="connsiteX4" fmla="*/ 4123680 w 4134765"/>
              <a:gd name="connsiteY4" fmla="*/ 1103833 h 4045982"/>
              <a:gd name="connsiteX5" fmla="*/ 3907847 w 4134765"/>
              <a:gd name="connsiteY5" fmla="*/ 1247986 h 4045982"/>
              <a:gd name="connsiteX6" fmla="*/ 3620071 w 4134765"/>
              <a:gd name="connsiteY6" fmla="*/ 1392139 h 4045982"/>
              <a:gd name="connsiteX7" fmla="*/ 3188406 w 4134765"/>
              <a:gd name="connsiteY7" fmla="*/ 1752520 h 4045982"/>
              <a:gd name="connsiteX8" fmla="*/ 2684797 w 4134765"/>
              <a:gd name="connsiteY8" fmla="*/ 1968748 h 4045982"/>
              <a:gd name="connsiteX9" fmla="*/ 2325077 w 4134765"/>
              <a:gd name="connsiteY9" fmla="*/ 2112900 h 4045982"/>
              <a:gd name="connsiteX10" fmla="*/ 2253132 w 4134765"/>
              <a:gd name="connsiteY10" fmla="*/ 2473281 h 4045982"/>
              <a:gd name="connsiteX11" fmla="*/ 1990162 w 4134765"/>
              <a:gd name="connsiteY11" fmla="*/ 2668781 h 4045982"/>
              <a:gd name="connsiteX12" fmla="*/ 1444953 w 4134765"/>
              <a:gd name="connsiteY12" fmla="*/ 3049712 h 4045982"/>
              <a:gd name="connsiteX13" fmla="*/ 1019967 w 4134765"/>
              <a:gd name="connsiteY13" fmla="*/ 3334361 h 4045982"/>
              <a:gd name="connsiteX14" fmla="*/ 679978 w 4134765"/>
              <a:gd name="connsiteY14" fmla="*/ 3903658 h 4045982"/>
              <a:gd name="connsiteX15" fmla="*/ 84997 w 4134765"/>
              <a:gd name="connsiteY15" fmla="*/ 3998541 h 4045982"/>
              <a:gd name="connsiteX16" fmla="*/ 169994 w 4134765"/>
              <a:gd name="connsiteY16" fmla="*/ 3619010 h 4045982"/>
              <a:gd name="connsiteX17" fmla="*/ 84996 w 4134765"/>
              <a:gd name="connsiteY17" fmla="*/ 3049712 h 4045982"/>
              <a:gd name="connsiteX18" fmla="*/ 1529949 w 4134765"/>
              <a:gd name="connsiteY18" fmla="*/ 2765064 h 4045982"/>
              <a:gd name="connsiteX19" fmla="*/ 1677579 w 4134765"/>
              <a:gd name="connsiteY19" fmla="*/ 2257053 h 4045982"/>
              <a:gd name="connsiteX20" fmla="*/ 1965355 w 4134765"/>
              <a:gd name="connsiteY20" fmla="*/ 1680443 h 4045982"/>
              <a:gd name="connsiteX21" fmla="*/ 2397020 w 4134765"/>
              <a:gd name="connsiteY21" fmla="*/ 1536291 h 4045982"/>
              <a:gd name="connsiteX22" fmla="*/ 3044517 w 4134765"/>
              <a:gd name="connsiteY22" fmla="*/ 1031758 h 4045982"/>
              <a:gd name="connsiteX23" fmla="*/ 3548127 w 4134765"/>
              <a:gd name="connsiteY23" fmla="*/ 1031757 h 4045982"/>
              <a:gd name="connsiteX24" fmla="*/ 3692015 w 4134765"/>
              <a:gd name="connsiteY24" fmla="*/ 887605 h 4045982"/>
              <a:gd name="connsiteX25" fmla="*/ 3548127 w 4134765"/>
              <a:gd name="connsiteY25" fmla="*/ 743453 h 4045982"/>
              <a:gd name="connsiteX26" fmla="*/ 3476182 w 4134765"/>
              <a:gd name="connsiteY26" fmla="*/ 599300 h 4045982"/>
              <a:gd name="connsiteX27" fmla="*/ 3116462 w 4134765"/>
              <a:gd name="connsiteY27" fmla="*/ 599301 h 4045982"/>
              <a:gd name="connsiteX28" fmla="*/ 2900629 w 4134765"/>
              <a:gd name="connsiteY28" fmla="*/ 455149 h 4045982"/>
              <a:gd name="connsiteX29" fmla="*/ 2828685 w 4134765"/>
              <a:gd name="connsiteY29" fmla="*/ 238921 h 4045982"/>
              <a:gd name="connsiteX30" fmla="*/ 3116462 w 4134765"/>
              <a:gd name="connsiteY30" fmla="*/ 94769 h 4045982"/>
              <a:gd name="connsiteX31" fmla="*/ 3510028 w 4134765"/>
              <a:gd name="connsiteY31" fmla="*/ 0 h 4045982"/>
              <a:gd name="connsiteX0" fmla="*/ 3750265 w 4120599"/>
              <a:gd name="connsiteY0" fmla="*/ 94414 h 4045983"/>
              <a:gd name="connsiteX1" fmla="*/ 3678258 w 4120599"/>
              <a:gd name="connsiteY1" fmla="*/ 238430 h 4045983"/>
              <a:gd name="connsiteX2" fmla="*/ 3533961 w 4120599"/>
              <a:gd name="connsiteY2" fmla="*/ 527225 h 4045983"/>
              <a:gd name="connsiteX3" fmla="*/ 3749793 w 4120599"/>
              <a:gd name="connsiteY3" fmla="*/ 815529 h 4045983"/>
              <a:gd name="connsiteX4" fmla="*/ 4109514 w 4120599"/>
              <a:gd name="connsiteY4" fmla="*/ 1103833 h 4045983"/>
              <a:gd name="connsiteX5" fmla="*/ 3893681 w 4120599"/>
              <a:gd name="connsiteY5" fmla="*/ 1247986 h 4045983"/>
              <a:gd name="connsiteX6" fmla="*/ 3605905 w 4120599"/>
              <a:gd name="connsiteY6" fmla="*/ 1392139 h 4045983"/>
              <a:gd name="connsiteX7" fmla="*/ 3174240 w 4120599"/>
              <a:gd name="connsiteY7" fmla="*/ 1752520 h 4045983"/>
              <a:gd name="connsiteX8" fmla="*/ 2670631 w 4120599"/>
              <a:gd name="connsiteY8" fmla="*/ 1968748 h 4045983"/>
              <a:gd name="connsiteX9" fmla="*/ 2310911 w 4120599"/>
              <a:gd name="connsiteY9" fmla="*/ 2112900 h 4045983"/>
              <a:gd name="connsiteX10" fmla="*/ 2238966 w 4120599"/>
              <a:gd name="connsiteY10" fmla="*/ 2473281 h 4045983"/>
              <a:gd name="connsiteX11" fmla="*/ 1975996 w 4120599"/>
              <a:gd name="connsiteY11" fmla="*/ 2668781 h 4045983"/>
              <a:gd name="connsiteX12" fmla="*/ 1430787 w 4120599"/>
              <a:gd name="connsiteY12" fmla="*/ 3049712 h 4045983"/>
              <a:gd name="connsiteX13" fmla="*/ 1005801 w 4120599"/>
              <a:gd name="connsiteY13" fmla="*/ 3334361 h 4045983"/>
              <a:gd name="connsiteX14" fmla="*/ 665812 w 4120599"/>
              <a:gd name="connsiteY14" fmla="*/ 3903658 h 4045983"/>
              <a:gd name="connsiteX15" fmla="*/ 70831 w 4120599"/>
              <a:gd name="connsiteY15" fmla="*/ 3998541 h 4045983"/>
              <a:gd name="connsiteX16" fmla="*/ 240826 w 4120599"/>
              <a:gd name="connsiteY16" fmla="*/ 3619009 h 4045983"/>
              <a:gd name="connsiteX17" fmla="*/ 70830 w 4120599"/>
              <a:gd name="connsiteY17" fmla="*/ 3049712 h 4045983"/>
              <a:gd name="connsiteX18" fmla="*/ 1515783 w 4120599"/>
              <a:gd name="connsiteY18" fmla="*/ 2765064 h 4045983"/>
              <a:gd name="connsiteX19" fmla="*/ 1663413 w 4120599"/>
              <a:gd name="connsiteY19" fmla="*/ 2257053 h 4045983"/>
              <a:gd name="connsiteX20" fmla="*/ 1951189 w 4120599"/>
              <a:gd name="connsiteY20" fmla="*/ 1680443 h 4045983"/>
              <a:gd name="connsiteX21" fmla="*/ 2382854 w 4120599"/>
              <a:gd name="connsiteY21" fmla="*/ 1536291 h 4045983"/>
              <a:gd name="connsiteX22" fmla="*/ 3030351 w 4120599"/>
              <a:gd name="connsiteY22" fmla="*/ 1031758 h 4045983"/>
              <a:gd name="connsiteX23" fmla="*/ 3533961 w 4120599"/>
              <a:gd name="connsiteY23" fmla="*/ 1031757 h 4045983"/>
              <a:gd name="connsiteX24" fmla="*/ 3677849 w 4120599"/>
              <a:gd name="connsiteY24" fmla="*/ 887605 h 4045983"/>
              <a:gd name="connsiteX25" fmla="*/ 3533961 w 4120599"/>
              <a:gd name="connsiteY25" fmla="*/ 743453 h 4045983"/>
              <a:gd name="connsiteX26" fmla="*/ 3462016 w 4120599"/>
              <a:gd name="connsiteY26" fmla="*/ 599300 h 4045983"/>
              <a:gd name="connsiteX27" fmla="*/ 3102296 w 4120599"/>
              <a:gd name="connsiteY27" fmla="*/ 599301 h 4045983"/>
              <a:gd name="connsiteX28" fmla="*/ 2886463 w 4120599"/>
              <a:gd name="connsiteY28" fmla="*/ 455149 h 4045983"/>
              <a:gd name="connsiteX29" fmla="*/ 2814519 w 4120599"/>
              <a:gd name="connsiteY29" fmla="*/ 238921 h 4045983"/>
              <a:gd name="connsiteX30" fmla="*/ 3102296 w 4120599"/>
              <a:gd name="connsiteY30" fmla="*/ 94769 h 4045983"/>
              <a:gd name="connsiteX31" fmla="*/ 3495862 w 4120599"/>
              <a:gd name="connsiteY31" fmla="*/ 0 h 4045983"/>
              <a:gd name="connsiteX0" fmla="*/ 3862961 w 4233295"/>
              <a:gd name="connsiteY0" fmla="*/ 94414 h 4045983"/>
              <a:gd name="connsiteX1" fmla="*/ 3790954 w 4233295"/>
              <a:gd name="connsiteY1" fmla="*/ 238430 h 4045983"/>
              <a:gd name="connsiteX2" fmla="*/ 3646657 w 4233295"/>
              <a:gd name="connsiteY2" fmla="*/ 527225 h 4045983"/>
              <a:gd name="connsiteX3" fmla="*/ 3862489 w 4233295"/>
              <a:gd name="connsiteY3" fmla="*/ 815529 h 4045983"/>
              <a:gd name="connsiteX4" fmla="*/ 4222210 w 4233295"/>
              <a:gd name="connsiteY4" fmla="*/ 1103833 h 4045983"/>
              <a:gd name="connsiteX5" fmla="*/ 4006377 w 4233295"/>
              <a:gd name="connsiteY5" fmla="*/ 1247986 h 4045983"/>
              <a:gd name="connsiteX6" fmla="*/ 3718601 w 4233295"/>
              <a:gd name="connsiteY6" fmla="*/ 1392139 h 4045983"/>
              <a:gd name="connsiteX7" fmla="*/ 3286936 w 4233295"/>
              <a:gd name="connsiteY7" fmla="*/ 1752520 h 4045983"/>
              <a:gd name="connsiteX8" fmla="*/ 2783327 w 4233295"/>
              <a:gd name="connsiteY8" fmla="*/ 1968748 h 4045983"/>
              <a:gd name="connsiteX9" fmla="*/ 2423607 w 4233295"/>
              <a:gd name="connsiteY9" fmla="*/ 2112900 h 4045983"/>
              <a:gd name="connsiteX10" fmla="*/ 2351662 w 4233295"/>
              <a:gd name="connsiteY10" fmla="*/ 2473281 h 4045983"/>
              <a:gd name="connsiteX11" fmla="*/ 2088692 w 4233295"/>
              <a:gd name="connsiteY11" fmla="*/ 2668781 h 4045983"/>
              <a:gd name="connsiteX12" fmla="*/ 1543483 w 4233295"/>
              <a:gd name="connsiteY12" fmla="*/ 3049712 h 4045983"/>
              <a:gd name="connsiteX13" fmla="*/ 1118497 w 4233295"/>
              <a:gd name="connsiteY13" fmla="*/ 3334361 h 4045983"/>
              <a:gd name="connsiteX14" fmla="*/ 778508 w 4233295"/>
              <a:gd name="connsiteY14" fmla="*/ 3903658 h 4045983"/>
              <a:gd name="connsiteX15" fmla="*/ 183527 w 4233295"/>
              <a:gd name="connsiteY15" fmla="*/ 3998541 h 4045983"/>
              <a:gd name="connsiteX16" fmla="*/ 353522 w 4233295"/>
              <a:gd name="connsiteY16" fmla="*/ 3619009 h 4045983"/>
              <a:gd name="connsiteX17" fmla="*/ 183526 w 4233295"/>
              <a:gd name="connsiteY17" fmla="*/ 3049712 h 4045983"/>
              <a:gd name="connsiteX18" fmla="*/ 1628479 w 4233295"/>
              <a:gd name="connsiteY18" fmla="*/ 2765064 h 4045983"/>
              <a:gd name="connsiteX19" fmla="*/ 1776109 w 4233295"/>
              <a:gd name="connsiteY19" fmla="*/ 2257053 h 4045983"/>
              <a:gd name="connsiteX20" fmla="*/ 2063885 w 4233295"/>
              <a:gd name="connsiteY20" fmla="*/ 1680443 h 4045983"/>
              <a:gd name="connsiteX21" fmla="*/ 2495550 w 4233295"/>
              <a:gd name="connsiteY21" fmla="*/ 1536291 h 4045983"/>
              <a:gd name="connsiteX22" fmla="*/ 3143047 w 4233295"/>
              <a:gd name="connsiteY22" fmla="*/ 1031758 h 4045983"/>
              <a:gd name="connsiteX23" fmla="*/ 3646657 w 4233295"/>
              <a:gd name="connsiteY23" fmla="*/ 1031757 h 4045983"/>
              <a:gd name="connsiteX24" fmla="*/ 3790545 w 4233295"/>
              <a:gd name="connsiteY24" fmla="*/ 887605 h 4045983"/>
              <a:gd name="connsiteX25" fmla="*/ 3646657 w 4233295"/>
              <a:gd name="connsiteY25" fmla="*/ 743453 h 4045983"/>
              <a:gd name="connsiteX26" fmla="*/ 3574712 w 4233295"/>
              <a:gd name="connsiteY26" fmla="*/ 599300 h 4045983"/>
              <a:gd name="connsiteX27" fmla="*/ 3214992 w 4233295"/>
              <a:gd name="connsiteY27" fmla="*/ 599301 h 4045983"/>
              <a:gd name="connsiteX28" fmla="*/ 2999159 w 4233295"/>
              <a:gd name="connsiteY28" fmla="*/ 455149 h 4045983"/>
              <a:gd name="connsiteX29" fmla="*/ 2927215 w 4233295"/>
              <a:gd name="connsiteY29" fmla="*/ 238921 h 4045983"/>
              <a:gd name="connsiteX30" fmla="*/ 3214992 w 4233295"/>
              <a:gd name="connsiteY30" fmla="*/ 94769 h 4045983"/>
              <a:gd name="connsiteX31" fmla="*/ 3608558 w 4233295"/>
              <a:gd name="connsiteY31" fmla="*/ 0 h 4045983"/>
              <a:gd name="connsiteX0" fmla="*/ 3862960 w 4233294"/>
              <a:gd name="connsiteY0" fmla="*/ 94414 h 4045980"/>
              <a:gd name="connsiteX1" fmla="*/ 3790953 w 4233294"/>
              <a:gd name="connsiteY1" fmla="*/ 238430 h 4045980"/>
              <a:gd name="connsiteX2" fmla="*/ 3646656 w 4233294"/>
              <a:gd name="connsiteY2" fmla="*/ 527225 h 4045980"/>
              <a:gd name="connsiteX3" fmla="*/ 3862488 w 4233294"/>
              <a:gd name="connsiteY3" fmla="*/ 815529 h 4045980"/>
              <a:gd name="connsiteX4" fmla="*/ 4222209 w 4233294"/>
              <a:gd name="connsiteY4" fmla="*/ 1103833 h 4045980"/>
              <a:gd name="connsiteX5" fmla="*/ 4006376 w 4233294"/>
              <a:gd name="connsiteY5" fmla="*/ 1247986 h 4045980"/>
              <a:gd name="connsiteX6" fmla="*/ 3718600 w 4233294"/>
              <a:gd name="connsiteY6" fmla="*/ 1392139 h 4045980"/>
              <a:gd name="connsiteX7" fmla="*/ 3286935 w 4233294"/>
              <a:gd name="connsiteY7" fmla="*/ 1752520 h 4045980"/>
              <a:gd name="connsiteX8" fmla="*/ 2783326 w 4233294"/>
              <a:gd name="connsiteY8" fmla="*/ 1968748 h 4045980"/>
              <a:gd name="connsiteX9" fmla="*/ 2423606 w 4233294"/>
              <a:gd name="connsiteY9" fmla="*/ 2112900 h 4045980"/>
              <a:gd name="connsiteX10" fmla="*/ 2351661 w 4233294"/>
              <a:gd name="connsiteY10" fmla="*/ 2473281 h 4045980"/>
              <a:gd name="connsiteX11" fmla="*/ 2088691 w 4233294"/>
              <a:gd name="connsiteY11" fmla="*/ 2668781 h 4045980"/>
              <a:gd name="connsiteX12" fmla="*/ 1543482 w 4233294"/>
              <a:gd name="connsiteY12" fmla="*/ 3049712 h 4045980"/>
              <a:gd name="connsiteX13" fmla="*/ 1118496 w 4233294"/>
              <a:gd name="connsiteY13" fmla="*/ 3334361 h 4045980"/>
              <a:gd name="connsiteX14" fmla="*/ 778507 w 4233294"/>
              <a:gd name="connsiteY14" fmla="*/ 3903658 h 4045980"/>
              <a:gd name="connsiteX15" fmla="*/ 183527 w 4233294"/>
              <a:gd name="connsiteY15" fmla="*/ 3998539 h 4045980"/>
              <a:gd name="connsiteX16" fmla="*/ 353521 w 4233294"/>
              <a:gd name="connsiteY16" fmla="*/ 3619009 h 4045980"/>
              <a:gd name="connsiteX17" fmla="*/ 183525 w 4233294"/>
              <a:gd name="connsiteY17" fmla="*/ 3049712 h 4045980"/>
              <a:gd name="connsiteX18" fmla="*/ 1628478 w 4233294"/>
              <a:gd name="connsiteY18" fmla="*/ 2765064 h 4045980"/>
              <a:gd name="connsiteX19" fmla="*/ 1776108 w 4233294"/>
              <a:gd name="connsiteY19" fmla="*/ 2257053 h 4045980"/>
              <a:gd name="connsiteX20" fmla="*/ 2063884 w 4233294"/>
              <a:gd name="connsiteY20" fmla="*/ 1680443 h 4045980"/>
              <a:gd name="connsiteX21" fmla="*/ 2495549 w 4233294"/>
              <a:gd name="connsiteY21" fmla="*/ 1536291 h 4045980"/>
              <a:gd name="connsiteX22" fmla="*/ 3143046 w 4233294"/>
              <a:gd name="connsiteY22" fmla="*/ 1031758 h 4045980"/>
              <a:gd name="connsiteX23" fmla="*/ 3646656 w 4233294"/>
              <a:gd name="connsiteY23" fmla="*/ 1031757 h 4045980"/>
              <a:gd name="connsiteX24" fmla="*/ 3790544 w 4233294"/>
              <a:gd name="connsiteY24" fmla="*/ 887605 h 4045980"/>
              <a:gd name="connsiteX25" fmla="*/ 3646656 w 4233294"/>
              <a:gd name="connsiteY25" fmla="*/ 743453 h 4045980"/>
              <a:gd name="connsiteX26" fmla="*/ 3574711 w 4233294"/>
              <a:gd name="connsiteY26" fmla="*/ 599300 h 4045980"/>
              <a:gd name="connsiteX27" fmla="*/ 3214991 w 4233294"/>
              <a:gd name="connsiteY27" fmla="*/ 599301 h 4045980"/>
              <a:gd name="connsiteX28" fmla="*/ 2999158 w 4233294"/>
              <a:gd name="connsiteY28" fmla="*/ 455149 h 4045980"/>
              <a:gd name="connsiteX29" fmla="*/ 2927214 w 4233294"/>
              <a:gd name="connsiteY29" fmla="*/ 238921 h 4045980"/>
              <a:gd name="connsiteX30" fmla="*/ 3214991 w 4233294"/>
              <a:gd name="connsiteY30" fmla="*/ 94769 h 4045980"/>
              <a:gd name="connsiteX31" fmla="*/ 3608557 w 4233294"/>
              <a:gd name="connsiteY31" fmla="*/ 0 h 4045980"/>
              <a:gd name="connsiteX0" fmla="*/ 3699922 w 4070256"/>
              <a:gd name="connsiteY0" fmla="*/ 94414 h 4140863"/>
              <a:gd name="connsiteX1" fmla="*/ 3627915 w 4070256"/>
              <a:gd name="connsiteY1" fmla="*/ 238430 h 4140863"/>
              <a:gd name="connsiteX2" fmla="*/ 3483618 w 4070256"/>
              <a:gd name="connsiteY2" fmla="*/ 527225 h 4140863"/>
              <a:gd name="connsiteX3" fmla="*/ 3699450 w 4070256"/>
              <a:gd name="connsiteY3" fmla="*/ 815529 h 4140863"/>
              <a:gd name="connsiteX4" fmla="*/ 4059171 w 4070256"/>
              <a:gd name="connsiteY4" fmla="*/ 1103833 h 4140863"/>
              <a:gd name="connsiteX5" fmla="*/ 3843338 w 4070256"/>
              <a:gd name="connsiteY5" fmla="*/ 1247986 h 4140863"/>
              <a:gd name="connsiteX6" fmla="*/ 3555562 w 4070256"/>
              <a:gd name="connsiteY6" fmla="*/ 1392139 h 4140863"/>
              <a:gd name="connsiteX7" fmla="*/ 3123897 w 4070256"/>
              <a:gd name="connsiteY7" fmla="*/ 1752520 h 4140863"/>
              <a:gd name="connsiteX8" fmla="*/ 2620288 w 4070256"/>
              <a:gd name="connsiteY8" fmla="*/ 1968748 h 4140863"/>
              <a:gd name="connsiteX9" fmla="*/ 2260568 w 4070256"/>
              <a:gd name="connsiteY9" fmla="*/ 2112900 h 4140863"/>
              <a:gd name="connsiteX10" fmla="*/ 2188623 w 4070256"/>
              <a:gd name="connsiteY10" fmla="*/ 2473281 h 4140863"/>
              <a:gd name="connsiteX11" fmla="*/ 1925653 w 4070256"/>
              <a:gd name="connsiteY11" fmla="*/ 2668781 h 4140863"/>
              <a:gd name="connsiteX12" fmla="*/ 1380444 w 4070256"/>
              <a:gd name="connsiteY12" fmla="*/ 3049712 h 4140863"/>
              <a:gd name="connsiteX13" fmla="*/ 955458 w 4070256"/>
              <a:gd name="connsiteY13" fmla="*/ 3334361 h 4140863"/>
              <a:gd name="connsiteX14" fmla="*/ 615469 w 4070256"/>
              <a:gd name="connsiteY14" fmla="*/ 3903658 h 4140863"/>
              <a:gd name="connsiteX15" fmla="*/ 190482 w 4070256"/>
              <a:gd name="connsiteY15" fmla="*/ 4093421 h 4140863"/>
              <a:gd name="connsiteX16" fmla="*/ 190483 w 4070256"/>
              <a:gd name="connsiteY16" fmla="*/ 3619009 h 4140863"/>
              <a:gd name="connsiteX17" fmla="*/ 20487 w 4070256"/>
              <a:gd name="connsiteY17" fmla="*/ 3049712 h 4140863"/>
              <a:gd name="connsiteX18" fmla="*/ 1465440 w 4070256"/>
              <a:gd name="connsiteY18" fmla="*/ 2765064 h 4140863"/>
              <a:gd name="connsiteX19" fmla="*/ 1613070 w 4070256"/>
              <a:gd name="connsiteY19" fmla="*/ 2257053 h 4140863"/>
              <a:gd name="connsiteX20" fmla="*/ 1900846 w 4070256"/>
              <a:gd name="connsiteY20" fmla="*/ 1680443 h 4140863"/>
              <a:gd name="connsiteX21" fmla="*/ 2332511 w 4070256"/>
              <a:gd name="connsiteY21" fmla="*/ 1536291 h 4140863"/>
              <a:gd name="connsiteX22" fmla="*/ 2980008 w 4070256"/>
              <a:gd name="connsiteY22" fmla="*/ 1031758 h 4140863"/>
              <a:gd name="connsiteX23" fmla="*/ 3483618 w 4070256"/>
              <a:gd name="connsiteY23" fmla="*/ 1031757 h 4140863"/>
              <a:gd name="connsiteX24" fmla="*/ 3627506 w 4070256"/>
              <a:gd name="connsiteY24" fmla="*/ 887605 h 4140863"/>
              <a:gd name="connsiteX25" fmla="*/ 3483618 w 4070256"/>
              <a:gd name="connsiteY25" fmla="*/ 743453 h 4140863"/>
              <a:gd name="connsiteX26" fmla="*/ 3411673 w 4070256"/>
              <a:gd name="connsiteY26" fmla="*/ 599300 h 4140863"/>
              <a:gd name="connsiteX27" fmla="*/ 3051953 w 4070256"/>
              <a:gd name="connsiteY27" fmla="*/ 599301 h 4140863"/>
              <a:gd name="connsiteX28" fmla="*/ 2836120 w 4070256"/>
              <a:gd name="connsiteY28" fmla="*/ 455149 h 4140863"/>
              <a:gd name="connsiteX29" fmla="*/ 2764176 w 4070256"/>
              <a:gd name="connsiteY29" fmla="*/ 238921 h 4140863"/>
              <a:gd name="connsiteX30" fmla="*/ 3051953 w 4070256"/>
              <a:gd name="connsiteY30" fmla="*/ 94769 h 4140863"/>
              <a:gd name="connsiteX31" fmla="*/ 3445519 w 4070256"/>
              <a:gd name="connsiteY31" fmla="*/ 0 h 4140863"/>
              <a:gd name="connsiteX0" fmla="*/ 4372946 w 4743280"/>
              <a:gd name="connsiteY0" fmla="*/ 94414 h 4235746"/>
              <a:gd name="connsiteX1" fmla="*/ 4300939 w 4743280"/>
              <a:gd name="connsiteY1" fmla="*/ 238430 h 4235746"/>
              <a:gd name="connsiteX2" fmla="*/ 4156642 w 4743280"/>
              <a:gd name="connsiteY2" fmla="*/ 527225 h 4235746"/>
              <a:gd name="connsiteX3" fmla="*/ 4372474 w 4743280"/>
              <a:gd name="connsiteY3" fmla="*/ 815529 h 4235746"/>
              <a:gd name="connsiteX4" fmla="*/ 4732195 w 4743280"/>
              <a:gd name="connsiteY4" fmla="*/ 1103833 h 4235746"/>
              <a:gd name="connsiteX5" fmla="*/ 4516362 w 4743280"/>
              <a:gd name="connsiteY5" fmla="*/ 1247986 h 4235746"/>
              <a:gd name="connsiteX6" fmla="*/ 4228586 w 4743280"/>
              <a:gd name="connsiteY6" fmla="*/ 1392139 h 4235746"/>
              <a:gd name="connsiteX7" fmla="*/ 3796921 w 4743280"/>
              <a:gd name="connsiteY7" fmla="*/ 1752520 h 4235746"/>
              <a:gd name="connsiteX8" fmla="*/ 3293312 w 4743280"/>
              <a:gd name="connsiteY8" fmla="*/ 1968748 h 4235746"/>
              <a:gd name="connsiteX9" fmla="*/ 2933592 w 4743280"/>
              <a:gd name="connsiteY9" fmla="*/ 2112900 h 4235746"/>
              <a:gd name="connsiteX10" fmla="*/ 2861647 w 4743280"/>
              <a:gd name="connsiteY10" fmla="*/ 2473281 h 4235746"/>
              <a:gd name="connsiteX11" fmla="*/ 2598677 w 4743280"/>
              <a:gd name="connsiteY11" fmla="*/ 2668781 h 4235746"/>
              <a:gd name="connsiteX12" fmla="*/ 2053468 w 4743280"/>
              <a:gd name="connsiteY12" fmla="*/ 3049712 h 4235746"/>
              <a:gd name="connsiteX13" fmla="*/ 1628482 w 4743280"/>
              <a:gd name="connsiteY13" fmla="*/ 3334361 h 4235746"/>
              <a:gd name="connsiteX14" fmla="*/ 1288493 w 4743280"/>
              <a:gd name="connsiteY14" fmla="*/ 3903658 h 4235746"/>
              <a:gd name="connsiteX15" fmla="*/ 183527 w 4743280"/>
              <a:gd name="connsiteY15" fmla="*/ 4188304 h 4235746"/>
              <a:gd name="connsiteX16" fmla="*/ 863507 w 4743280"/>
              <a:gd name="connsiteY16" fmla="*/ 3619009 h 4235746"/>
              <a:gd name="connsiteX17" fmla="*/ 693511 w 4743280"/>
              <a:gd name="connsiteY17" fmla="*/ 3049712 h 4235746"/>
              <a:gd name="connsiteX18" fmla="*/ 2138464 w 4743280"/>
              <a:gd name="connsiteY18" fmla="*/ 2765064 h 4235746"/>
              <a:gd name="connsiteX19" fmla="*/ 2286094 w 4743280"/>
              <a:gd name="connsiteY19" fmla="*/ 2257053 h 4235746"/>
              <a:gd name="connsiteX20" fmla="*/ 2573870 w 4743280"/>
              <a:gd name="connsiteY20" fmla="*/ 1680443 h 4235746"/>
              <a:gd name="connsiteX21" fmla="*/ 3005535 w 4743280"/>
              <a:gd name="connsiteY21" fmla="*/ 1536291 h 4235746"/>
              <a:gd name="connsiteX22" fmla="*/ 3653032 w 4743280"/>
              <a:gd name="connsiteY22" fmla="*/ 1031758 h 4235746"/>
              <a:gd name="connsiteX23" fmla="*/ 4156642 w 4743280"/>
              <a:gd name="connsiteY23" fmla="*/ 1031757 h 4235746"/>
              <a:gd name="connsiteX24" fmla="*/ 4300530 w 4743280"/>
              <a:gd name="connsiteY24" fmla="*/ 887605 h 4235746"/>
              <a:gd name="connsiteX25" fmla="*/ 4156642 w 4743280"/>
              <a:gd name="connsiteY25" fmla="*/ 743453 h 4235746"/>
              <a:gd name="connsiteX26" fmla="*/ 4084697 w 4743280"/>
              <a:gd name="connsiteY26" fmla="*/ 599300 h 4235746"/>
              <a:gd name="connsiteX27" fmla="*/ 3724977 w 4743280"/>
              <a:gd name="connsiteY27" fmla="*/ 599301 h 4235746"/>
              <a:gd name="connsiteX28" fmla="*/ 3509144 w 4743280"/>
              <a:gd name="connsiteY28" fmla="*/ 455149 h 4235746"/>
              <a:gd name="connsiteX29" fmla="*/ 3437200 w 4743280"/>
              <a:gd name="connsiteY29" fmla="*/ 238921 h 4235746"/>
              <a:gd name="connsiteX30" fmla="*/ 3724977 w 4743280"/>
              <a:gd name="connsiteY30" fmla="*/ 94769 h 4235746"/>
              <a:gd name="connsiteX31" fmla="*/ 4118543 w 4743280"/>
              <a:gd name="connsiteY31" fmla="*/ 0 h 4235746"/>
              <a:gd name="connsiteX0" fmla="*/ 4372946 w 4743280"/>
              <a:gd name="connsiteY0" fmla="*/ 94414 h 4241690"/>
              <a:gd name="connsiteX1" fmla="*/ 4300939 w 4743280"/>
              <a:gd name="connsiteY1" fmla="*/ 238430 h 4241690"/>
              <a:gd name="connsiteX2" fmla="*/ 4156642 w 4743280"/>
              <a:gd name="connsiteY2" fmla="*/ 527225 h 4241690"/>
              <a:gd name="connsiteX3" fmla="*/ 4372474 w 4743280"/>
              <a:gd name="connsiteY3" fmla="*/ 815529 h 4241690"/>
              <a:gd name="connsiteX4" fmla="*/ 4732195 w 4743280"/>
              <a:gd name="connsiteY4" fmla="*/ 1103833 h 4241690"/>
              <a:gd name="connsiteX5" fmla="*/ 4516362 w 4743280"/>
              <a:gd name="connsiteY5" fmla="*/ 1247986 h 4241690"/>
              <a:gd name="connsiteX6" fmla="*/ 4228586 w 4743280"/>
              <a:gd name="connsiteY6" fmla="*/ 1392139 h 4241690"/>
              <a:gd name="connsiteX7" fmla="*/ 3796921 w 4743280"/>
              <a:gd name="connsiteY7" fmla="*/ 1752520 h 4241690"/>
              <a:gd name="connsiteX8" fmla="*/ 3293312 w 4743280"/>
              <a:gd name="connsiteY8" fmla="*/ 1968748 h 4241690"/>
              <a:gd name="connsiteX9" fmla="*/ 2933592 w 4743280"/>
              <a:gd name="connsiteY9" fmla="*/ 2112900 h 4241690"/>
              <a:gd name="connsiteX10" fmla="*/ 2861647 w 4743280"/>
              <a:gd name="connsiteY10" fmla="*/ 2473281 h 4241690"/>
              <a:gd name="connsiteX11" fmla="*/ 2598677 w 4743280"/>
              <a:gd name="connsiteY11" fmla="*/ 2668781 h 4241690"/>
              <a:gd name="connsiteX12" fmla="*/ 2053468 w 4743280"/>
              <a:gd name="connsiteY12" fmla="*/ 3049712 h 4241690"/>
              <a:gd name="connsiteX13" fmla="*/ 1628482 w 4743280"/>
              <a:gd name="connsiteY13" fmla="*/ 3334361 h 4241690"/>
              <a:gd name="connsiteX14" fmla="*/ 1288493 w 4743280"/>
              <a:gd name="connsiteY14" fmla="*/ 3903658 h 4241690"/>
              <a:gd name="connsiteX15" fmla="*/ 183527 w 4743280"/>
              <a:gd name="connsiteY15" fmla="*/ 4188304 h 4241690"/>
              <a:gd name="connsiteX16" fmla="*/ 863507 w 4743280"/>
              <a:gd name="connsiteY16" fmla="*/ 3619009 h 4241690"/>
              <a:gd name="connsiteX17" fmla="*/ 693511 w 4743280"/>
              <a:gd name="connsiteY17" fmla="*/ 3049712 h 4241690"/>
              <a:gd name="connsiteX18" fmla="*/ 2138464 w 4743280"/>
              <a:gd name="connsiteY18" fmla="*/ 2765064 h 4241690"/>
              <a:gd name="connsiteX19" fmla="*/ 2286094 w 4743280"/>
              <a:gd name="connsiteY19" fmla="*/ 2257053 h 4241690"/>
              <a:gd name="connsiteX20" fmla="*/ 2573870 w 4743280"/>
              <a:gd name="connsiteY20" fmla="*/ 1680443 h 4241690"/>
              <a:gd name="connsiteX21" fmla="*/ 3005535 w 4743280"/>
              <a:gd name="connsiteY21" fmla="*/ 1536291 h 4241690"/>
              <a:gd name="connsiteX22" fmla="*/ 3653032 w 4743280"/>
              <a:gd name="connsiteY22" fmla="*/ 1031758 h 4241690"/>
              <a:gd name="connsiteX23" fmla="*/ 4156642 w 4743280"/>
              <a:gd name="connsiteY23" fmla="*/ 1031757 h 4241690"/>
              <a:gd name="connsiteX24" fmla="*/ 4300530 w 4743280"/>
              <a:gd name="connsiteY24" fmla="*/ 887605 h 4241690"/>
              <a:gd name="connsiteX25" fmla="*/ 4156642 w 4743280"/>
              <a:gd name="connsiteY25" fmla="*/ 743453 h 4241690"/>
              <a:gd name="connsiteX26" fmla="*/ 4084697 w 4743280"/>
              <a:gd name="connsiteY26" fmla="*/ 599300 h 4241690"/>
              <a:gd name="connsiteX27" fmla="*/ 3724977 w 4743280"/>
              <a:gd name="connsiteY27" fmla="*/ 599301 h 4241690"/>
              <a:gd name="connsiteX28" fmla="*/ 3509144 w 4743280"/>
              <a:gd name="connsiteY28" fmla="*/ 455149 h 4241690"/>
              <a:gd name="connsiteX29" fmla="*/ 3437200 w 4743280"/>
              <a:gd name="connsiteY29" fmla="*/ 238921 h 4241690"/>
              <a:gd name="connsiteX30" fmla="*/ 3724977 w 4743280"/>
              <a:gd name="connsiteY30" fmla="*/ 94769 h 4241690"/>
              <a:gd name="connsiteX31" fmla="*/ 4118543 w 4743280"/>
              <a:gd name="connsiteY31" fmla="*/ 0 h 4241690"/>
              <a:gd name="connsiteX0" fmla="*/ 4372946 w 4743280"/>
              <a:gd name="connsiteY0" fmla="*/ 94414 h 4404839"/>
              <a:gd name="connsiteX1" fmla="*/ 4300939 w 4743280"/>
              <a:gd name="connsiteY1" fmla="*/ 238430 h 4404839"/>
              <a:gd name="connsiteX2" fmla="*/ 4156642 w 4743280"/>
              <a:gd name="connsiteY2" fmla="*/ 527225 h 4404839"/>
              <a:gd name="connsiteX3" fmla="*/ 4372474 w 4743280"/>
              <a:gd name="connsiteY3" fmla="*/ 815529 h 4404839"/>
              <a:gd name="connsiteX4" fmla="*/ 4732195 w 4743280"/>
              <a:gd name="connsiteY4" fmla="*/ 1103833 h 4404839"/>
              <a:gd name="connsiteX5" fmla="*/ 4516362 w 4743280"/>
              <a:gd name="connsiteY5" fmla="*/ 1247986 h 4404839"/>
              <a:gd name="connsiteX6" fmla="*/ 4228586 w 4743280"/>
              <a:gd name="connsiteY6" fmla="*/ 1392139 h 4404839"/>
              <a:gd name="connsiteX7" fmla="*/ 3796921 w 4743280"/>
              <a:gd name="connsiteY7" fmla="*/ 1752520 h 4404839"/>
              <a:gd name="connsiteX8" fmla="*/ 3293312 w 4743280"/>
              <a:gd name="connsiteY8" fmla="*/ 1968748 h 4404839"/>
              <a:gd name="connsiteX9" fmla="*/ 2933592 w 4743280"/>
              <a:gd name="connsiteY9" fmla="*/ 2112900 h 4404839"/>
              <a:gd name="connsiteX10" fmla="*/ 2861647 w 4743280"/>
              <a:gd name="connsiteY10" fmla="*/ 2473281 h 4404839"/>
              <a:gd name="connsiteX11" fmla="*/ 2598677 w 4743280"/>
              <a:gd name="connsiteY11" fmla="*/ 2668781 h 4404839"/>
              <a:gd name="connsiteX12" fmla="*/ 2053468 w 4743280"/>
              <a:gd name="connsiteY12" fmla="*/ 3049712 h 4404839"/>
              <a:gd name="connsiteX13" fmla="*/ 1628482 w 4743280"/>
              <a:gd name="connsiteY13" fmla="*/ 3334361 h 4404839"/>
              <a:gd name="connsiteX14" fmla="*/ 1288493 w 4743280"/>
              <a:gd name="connsiteY14" fmla="*/ 3903658 h 4404839"/>
              <a:gd name="connsiteX15" fmla="*/ 183527 w 4743280"/>
              <a:gd name="connsiteY15" fmla="*/ 4188304 h 4404839"/>
              <a:gd name="connsiteX16" fmla="*/ 863507 w 4743280"/>
              <a:gd name="connsiteY16" fmla="*/ 3619009 h 4404839"/>
              <a:gd name="connsiteX17" fmla="*/ 693511 w 4743280"/>
              <a:gd name="connsiteY17" fmla="*/ 3049712 h 4404839"/>
              <a:gd name="connsiteX18" fmla="*/ 2138464 w 4743280"/>
              <a:gd name="connsiteY18" fmla="*/ 2765064 h 4404839"/>
              <a:gd name="connsiteX19" fmla="*/ 2286094 w 4743280"/>
              <a:gd name="connsiteY19" fmla="*/ 2257053 h 4404839"/>
              <a:gd name="connsiteX20" fmla="*/ 2573870 w 4743280"/>
              <a:gd name="connsiteY20" fmla="*/ 1680443 h 4404839"/>
              <a:gd name="connsiteX21" fmla="*/ 3005535 w 4743280"/>
              <a:gd name="connsiteY21" fmla="*/ 1536291 h 4404839"/>
              <a:gd name="connsiteX22" fmla="*/ 3653032 w 4743280"/>
              <a:gd name="connsiteY22" fmla="*/ 1031758 h 4404839"/>
              <a:gd name="connsiteX23" fmla="*/ 4156642 w 4743280"/>
              <a:gd name="connsiteY23" fmla="*/ 1031757 h 4404839"/>
              <a:gd name="connsiteX24" fmla="*/ 4300530 w 4743280"/>
              <a:gd name="connsiteY24" fmla="*/ 887605 h 4404839"/>
              <a:gd name="connsiteX25" fmla="*/ 4156642 w 4743280"/>
              <a:gd name="connsiteY25" fmla="*/ 743453 h 4404839"/>
              <a:gd name="connsiteX26" fmla="*/ 4084697 w 4743280"/>
              <a:gd name="connsiteY26" fmla="*/ 599300 h 4404839"/>
              <a:gd name="connsiteX27" fmla="*/ 3724977 w 4743280"/>
              <a:gd name="connsiteY27" fmla="*/ 599301 h 4404839"/>
              <a:gd name="connsiteX28" fmla="*/ 3509144 w 4743280"/>
              <a:gd name="connsiteY28" fmla="*/ 455149 h 4404839"/>
              <a:gd name="connsiteX29" fmla="*/ 3437200 w 4743280"/>
              <a:gd name="connsiteY29" fmla="*/ 238921 h 4404839"/>
              <a:gd name="connsiteX30" fmla="*/ 3724977 w 4743280"/>
              <a:gd name="connsiteY30" fmla="*/ 94769 h 4404839"/>
              <a:gd name="connsiteX31" fmla="*/ 4118543 w 4743280"/>
              <a:gd name="connsiteY31" fmla="*/ 0 h 4404839"/>
              <a:gd name="connsiteX0" fmla="*/ 3862963 w 4233297"/>
              <a:gd name="connsiteY0" fmla="*/ 94414 h 4215075"/>
              <a:gd name="connsiteX1" fmla="*/ 3790956 w 4233297"/>
              <a:gd name="connsiteY1" fmla="*/ 238430 h 4215075"/>
              <a:gd name="connsiteX2" fmla="*/ 3646659 w 4233297"/>
              <a:gd name="connsiteY2" fmla="*/ 527225 h 4215075"/>
              <a:gd name="connsiteX3" fmla="*/ 3862491 w 4233297"/>
              <a:gd name="connsiteY3" fmla="*/ 815529 h 4215075"/>
              <a:gd name="connsiteX4" fmla="*/ 4222212 w 4233297"/>
              <a:gd name="connsiteY4" fmla="*/ 1103833 h 4215075"/>
              <a:gd name="connsiteX5" fmla="*/ 4006379 w 4233297"/>
              <a:gd name="connsiteY5" fmla="*/ 1247986 h 4215075"/>
              <a:gd name="connsiteX6" fmla="*/ 3718603 w 4233297"/>
              <a:gd name="connsiteY6" fmla="*/ 1392139 h 4215075"/>
              <a:gd name="connsiteX7" fmla="*/ 3286938 w 4233297"/>
              <a:gd name="connsiteY7" fmla="*/ 1752520 h 4215075"/>
              <a:gd name="connsiteX8" fmla="*/ 2783329 w 4233297"/>
              <a:gd name="connsiteY8" fmla="*/ 1968748 h 4215075"/>
              <a:gd name="connsiteX9" fmla="*/ 2423609 w 4233297"/>
              <a:gd name="connsiteY9" fmla="*/ 2112900 h 4215075"/>
              <a:gd name="connsiteX10" fmla="*/ 2351664 w 4233297"/>
              <a:gd name="connsiteY10" fmla="*/ 2473281 h 4215075"/>
              <a:gd name="connsiteX11" fmla="*/ 2088694 w 4233297"/>
              <a:gd name="connsiteY11" fmla="*/ 2668781 h 4215075"/>
              <a:gd name="connsiteX12" fmla="*/ 1543485 w 4233297"/>
              <a:gd name="connsiteY12" fmla="*/ 3049712 h 4215075"/>
              <a:gd name="connsiteX13" fmla="*/ 1118499 w 4233297"/>
              <a:gd name="connsiteY13" fmla="*/ 3334361 h 4215075"/>
              <a:gd name="connsiteX14" fmla="*/ 778510 w 4233297"/>
              <a:gd name="connsiteY14" fmla="*/ 3903658 h 4215075"/>
              <a:gd name="connsiteX15" fmla="*/ 183528 w 4233297"/>
              <a:gd name="connsiteY15" fmla="*/ 3998539 h 4215075"/>
              <a:gd name="connsiteX16" fmla="*/ 353524 w 4233297"/>
              <a:gd name="connsiteY16" fmla="*/ 3619009 h 4215075"/>
              <a:gd name="connsiteX17" fmla="*/ 183528 w 4233297"/>
              <a:gd name="connsiteY17" fmla="*/ 3049712 h 4215075"/>
              <a:gd name="connsiteX18" fmla="*/ 1628481 w 4233297"/>
              <a:gd name="connsiteY18" fmla="*/ 2765064 h 4215075"/>
              <a:gd name="connsiteX19" fmla="*/ 1776111 w 4233297"/>
              <a:gd name="connsiteY19" fmla="*/ 2257053 h 4215075"/>
              <a:gd name="connsiteX20" fmla="*/ 2063887 w 4233297"/>
              <a:gd name="connsiteY20" fmla="*/ 1680443 h 4215075"/>
              <a:gd name="connsiteX21" fmla="*/ 2495552 w 4233297"/>
              <a:gd name="connsiteY21" fmla="*/ 1536291 h 4215075"/>
              <a:gd name="connsiteX22" fmla="*/ 3143049 w 4233297"/>
              <a:gd name="connsiteY22" fmla="*/ 1031758 h 4215075"/>
              <a:gd name="connsiteX23" fmla="*/ 3646659 w 4233297"/>
              <a:gd name="connsiteY23" fmla="*/ 1031757 h 4215075"/>
              <a:gd name="connsiteX24" fmla="*/ 3790547 w 4233297"/>
              <a:gd name="connsiteY24" fmla="*/ 887605 h 4215075"/>
              <a:gd name="connsiteX25" fmla="*/ 3646659 w 4233297"/>
              <a:gd name="connsiteY25" fmla="*/ 743453 h 4215075"/>
              <a:gd name="connsiteX26" fmla="*/ 3574714 w 4233297"/>
              <a:gd name="connsiteY26" fmla="*/ 599300 h 4215075"/>
              <a:gd name="connsiteX27" fmla="*/ 3214994 w 4233297"/>
              <a:gd name="connsiteY27" fmla="*/ 599301 h 4215075"/>
              <a:gd name="connsiteX28" fmla="*/ 2999161 w 4233297"/>
              <a:gd name="connsiteY28" fmla="*/ 455149 h 4215075"/>
              <a:gd name="connsiteX29" fmla="*/ 2927217 w 4233297"/>
              <a:gd name="connsiteY29" fmla="*/ 238921 h 4215075"/>
              <a:gd name="connsiteX30" fmla="*/ 3214994 w 4233297"/>
              <a:gd name="connsiteY30" fmla="*/ 94769 h 4215075"/>
              <a:gd name="connsiteX31" fmla="*/ 3608560 w 4233297"/>
              <a:gd name="connsiteY31" fmla="*/ 0 h 4215075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2088693 w 4233296"/>
              <a:gd name="connsiteY11" fmla="*/ 2668781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118498 w 4233296"/>
              <a:gd name="connsiteY13" fmla="*/ 3334361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351663 w 4233296"/>
              <a:gd name="connsiteY10" fmla="*/ 2473281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83328 w 4233296"/>
              <a:gd name="connsiteY8" fmla="*/ 1968748 h 4215074"/>
              <a:gd name="connsiteX9" fmla="*/ 2423608 w 4233296"/>
              <a:gd name="connsiteY9" fmla="*/ 2112900 h 4215074"/>
              <a:gd name="connsiteX10" fmla="*/ 2272448 w 4233296"/>
              <a:gd name="connsiteY10" fmla="*/ 2534296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3862962 w 4233296"/>
              <a:gd name="connsiteY0" fmla="*/ 94414 h 4215074"/>
              <a:gd name="connsiteX1" fmla="*/ 3790955 w 4233296"/>
              <a:gd name="connsiteY1" fmla="*/ 238430 h 4215074"/>
              <a:gd name="connsiteX2" fmla="*/ 3646658 w 4233296"/>
              <a:gd name="connsiteY2" fmla="*/ 527225 h 4215074"/>
              <a:gd name="connsiteX3" fmla="*/ 3862490 w 4233296"/>
              <a:gd name="connsiteY3" fmla="*/ 815529 h 4215074"/>
              <a:gd name="connsiteX4" fmla="*/ 4222211 w 4233296"/>
              <a:gd name="connsiteY4" fmla="*/ 1103833 h 4215074"/>
              <a:gd name="connsiteX5" fmla="*/ 4006378 w 4233296"/>
              <a:gd name="connsiteY5" fmla="*/ 1247986 h 4215074"/>
              <a:gd name="connsiteX6" fmla="*/ 3718602 w 4233296"/>
              <a:gd name="connsiteY6" fmla="*/ 1392139 h 4215074"/>
              <a:gd name="connsiteX7" fmla="*/ 3286937 w 4233296"/>
              <a:gd name="connsiteY7" fmla="*/ 1752520 h 4215074"/>
              <a:gd name="connsiteX8" fmla="*/ 2762659 w 4233296"/>
              <a:gd name="connsiteY8" fmla="*/ 1915062 h 4215074"/>
              <a:gd name="connsiteX9" fmla="*/ 2423608 w 4233296"/>
              <a:gd name="connsiteY9" fmla="*/ 2112900 h 4215074"/>
              <a:gd name="connsiteX10" fmla="*/ 2272448 w 4233296"/>
              <a:gd name="connsiteY10" fmla="*/ 2534296 h 4215074"/>
              <a:gd name="connsiteX11" fmla="*/ 1798474 w 4233296"/>
              <a:gd name="connsiteY11" fmla="*/ 2859946 h 4215074"/>
              <a:gd name="connsiteX12" fmla="*/ 1543483 w 4233296"/>
              <a:gd name="connsiteY12" fmla="*/ 2954828 h 4215074"/>
              <a:gd name="connsiteX13" fmla="*/ 1203494 w 4233296"/>
              <a:gd name="connsiteY13" fmla="*/ 3144595 h 4215074"/>
              <a:gd name="connsiteX14" fmla="*/ 778509 w 4233296"/>
              <a:gd name="connsiteY14" fmla="*/ 3903658 h 4215074"/>
              <a:gd name="connsiteX15" fmla="*/ 183527 w 4233296"/>
              <a:gd name="connsiteY15" fmla="*/ 3998539 h 4215074"/>
              <a:gd name="connsiteX16" fmla="*/ 353523 w 4233296"/>
              <a:gd name="connsiteY16" fmla="*/ 3619009 h 4215074"/>
              <a:gd name="connsiteX17" fmla="*/ 183527 w 4233296"/>
              <a:gd name="connsiteY17" fmla="*/ 3049712 h 4215074"/>
              <a:gd name="connsiteX18" fmla="*/ 1628480 w 4233296"/>
              <a:gd name="connsiteY18" fmla="*/ 2765064 h 4215074"/>
              <a:gd name="connsiteX19" fmla="*/ 1776110 w 4233296"/>
              <a:gd name="connsiteY19" fmla="*/ 2257053 h 4215074"/>
              <a:gd name="connsiteX20" fmla="*/ 2063886 w 4233296"/>
              <a:gd name="connsiteY20" fmla="*/ 1680443 h 4215074"/>
              <a:gd name="connsiteX21" fmla="*/ 2495551 w 4233296"/>
              <a:gd name="connsiteY21" fmla="*/ 1536291 h 4215074"/>
              <a:gd name="connsiteX22" fmla="*/ 3143048 w 4233296"/>
              <a:gd name="connsiteY22" fmla="*/ 1031758 h 4215074"/>
              <a:gd name="connsiteX23" fmla="*/ 3646658 w 4233296"/>
              <a:gd name="connsiteY23" fmla="*/ 1031757 h 4215074"/>
              <a:gd name="connsiteX24" fmla="*/ 3790546 w 4233296"/>
              <a:gd name="connsiteY24" fmla="*/ 887605 h 4215074"/>
              <a:gd name="connsiteX25" fmla="*/ 3646658 w 4233296"/>
              <a:gd name="connsiteY25" fmla="*/ 743453 h 4215074"/>
              <a:gd name="connsiteX26" fmla="*/ 3574713 w 4233296"/>
              <a:gd name="connsiteY26" fmla="*/ 599300 h 4215074"/>
              <a:gd name="connsiteX27" fmla="*/ 3214993 w 4233296"/>
              <a:gd name="connsiteY27" fmla="*/ 599301 h 4215074"/>
              <a:gd name="connsiteX28" fmla="*/ 2999160 w 4233296"/>
              <a:gd name="connsiteY28" fmla="*/ 455149 h 4215074"/>
              <a:gd name="connsiteX29" fmla="*/ 2927216 w 4233296"/>
              <a:gd name="connsiteY29" fmla="*/ 238921 h 4215074"/>
              <a:gd name="connsiteX30" fmla="*/ 3214993 w 4233296"/>
              <a:gd name="connsiteY30" fmla="*/ 94769 h 4215074"/>
              <a:gd name="connsiteX31" fmla="*/ 3608559 w 4233296"/>
              <a:gd name="connsiteY31" fmla="*/ 0 h 4215074"/>
              <a:gd name="connsiteX0" fmla="*/ 4062059 w 4432393"/>
              <a:gd name="connsiteY0" fmla="*/ 94414 h 4215074"/>
              <a:gd name="connsiteX1" fmla="*/ 3990052 w 4432393"/>
              <a:gd name="connsiteY1" fmla="*/ 238430 h 4215074"/>
              <a:gd name="connsiteX2" fmla="*/ 3845755 w 4432393"/>
              <a:gd name="connsiteY2" fmla="*/ 527225 h 4215074"/>
              <a:gd name="connsiteX3" fmla="*/ 4061587 w 4432393"/>
              <a:gd name="connsiteY3" fmla="*/ 815529 h 4215074"/>
              <a:gd name="connsiteX4" fmla="*/ 4421308 w 4432393"/>
              <a:gd name="connsiteY4" fmla="*/ 1103833 h 4215074"/>
              <a:gd name="connsiteX5" fmla="*/ 4205475 w 4432393"/>
              <a:gd name="connsiteY5" fmla="*/ 1247986 h 4215074"/>
              <a:gd name="connsiteX6" fmla="*/ 3917699 w 4432393"/>
              <a:gd name="connsiteY6" fmla="*/ 1392139 h 4215074"/>
              <a:gd name="connsiteX7" fmla="*/ 3486034 w 4432393"/>
              <a:gd name="connsiteY7" fmla="*/ 1752520 h 4215074"/>
              <a:gd name="connsiteX8" fmla="*/ 2961756 w 4432393"/>
              <a:gd name="connsiteY8" fmla="*/ 1915062 h 4215074"/>
              <a:gd name="connsiteX9" fmla="*/ 2622705 w 4432393"/>
              <a:gd name="connsiteY9" fmla="*/ 2112900 h 4215074"/>
              <a:gd name="connsiteX10" fmla="*/ 2471545 w 4432393"/>
              <a:gd name="connsiteY10" fmla="*/ 2534296 h 4215074"/>
              <a:gd name="connsiteX11" fmla="*/ 1997571 w 4432393"/>
              <a:gd name="connsiteY11" fmla="*/ 2859946 h 4215074"/>
              <a:gd name="connsiteX12" fmla="*/ 1742580 w 4432393"/>
              <a:gd name="connsiteY12" fmla="*/ 2954828 h 4215074"/>
              <a:gd name="connsiteX13" fmla="*/ 1402591 w 4432393"/>
              <a:gd name="connsiteY13" fmla="*/ 3144595 h 4215074"/>
              <a:gd name="connsiteX14" fmla="*/ 977606 w 4432393"/>
              <a:gd name="connsiteY14" fmla="*/ 3903658 h 4215074"/>
              <a:gd name="connsiteX15" fmla="*/ 382624 w 4432393"/>
              <a:gd name="connsiteY15" fmla="*/ 3998539 h 4215074"/>
              <a:gd name="connsiteX16" fmla="*/ 552620 w 4432393"/>
              <a:gd name="connsiteY16" fmla="*/ 3619009 h 4215074"/>
              <a:gd name="connsiteX17" fmla="*/ 20486 w 4432393"/>
              <a:gd name="connsiteY17" fmla="*/ 3153530 h 4215074"/>
              <a:gd name="connsiteX18" fmla="*/ 1827577 w 4432393"/>
              <a:gd name="connsiteY18" fmla="*/ 2765064 h 4215074"/>
              <a:gd name="connsiteX19" fmla="*/ 1975207 w 4432393"/>
              <a:gd name="connsiteY19" fmla="*/ 2257053 h 4215074"/>
              <a:gd name="connsiteX20" fmla="*/ 2262983 w 4432393"/>
              <a:gd name="connsiteY20" fmla="*/ 1680443 h 4215074"/>
              <a:gd name="connsiteX21" fmla="*/ 2694648 w 4432393"/>
              <a:gd name="connsiteY21" fmla="*/ 1536291 h 4215074"/>
              <a:gd name="connsiteX22" fmla="*/ 3342145 w 4432393"/>
              <a:gd name="connsiteY22" fmla="*/ 1031758 h 4215074"/>
              <a:gd name="connsiteX23" fmla="*/ 3845755 w 4432393"/>
              <a:gd name="connsiteY23" fmla="*/ 1031757 h 4215074"/>
              <a:gd name="connsiteX24" fmla="*/ 3989643 w 4432393"/>
              <a:gd name="connsiteY24" fmla="*/ 887605 h 4215074"/>
              <a:gd name="connsiteX25" fmla="*/ 3845755 w 4432393"/>
              <a:gd name="connsiteY25" fmla="*/ 743453 h 4215074"/>
              <a:gd name="connsiteX26" fmla="*/ 3773810 w 4432393"/>
              <a:gd name="connsiteY26" fmla="*/ 599300 h 4215074"/>
              <a:gd name="connsiteX27" fmla="*/ 3414090 w 4432393"/>
              <a:gd name="connsiteY27" fmla="*/ 599301 h 4215074"/>
              <a:gd name="connsiteX28" fmla="*/ 3198257 w 4432393"/>
              <a:gd name="connsiteY28" fmla="*/ 455149 h 4215074"/>
              <a:gd name="connsiteX29" fmla="*/ 3126313 w 4432393"/>
              <a:gd name="connsiteY29" fmla="*/ 238921 h 4215074"/>
              <a:gd name="connsiteX30" fmla="*/ 3414090 w 4432393"/>
              <a:gd name="connsiteY30" fmla="*/ 94769 h 4215074"/>
              <a:gd name="connsiteX31" fmla="*/ 3807656 w 4432393"/>
              <a:gd name="connsiteY31" fmla="*/ 0 h 4215074"/>
              <a:gd name="connsiteX0" fmla="*/ 4062059 w 4432393"/>
              <a:gd name="connsiteY0" fmla="*/ 94414 h 4445860"/>
              <a:gd name="connsiteX1" fmla="*/ 3990052 w 4432393"/>
              <a:gd name="connsiteY1" fmla="*/ 238430 h 4445860"/>
              <a:gd name="connsiteX2" fmla="*/ 3845755 w 4432393"/>
              <a:gd name="connsiteY2" fmla="*/ 527225 h 4445860"/>
              <a:gd name="connsiteX3" fmla="*/ 4061587 w 4432393"/>
              <a:gd name="connsiteY3" fmla="*/ 815529 h 4445860"/>
              <a:gd name="connsiteX4" fmla="*/ 4421308 w 4432393"/>
              <a:gd name="connsiteY4" fmla="*/ 1103833 h 4445860"/>
              <a:gd name="connsiteX5" fmla="*/ 4205475 w 4432393"/>
              <a:gd name="connsiteY5" fmla="*/ 1247986 h 4445860"/>
              <a:gd name="connsiteX6" fmla="*/ 3917699 w 4432393"/>
              <a:gd name="connsiteY6" fmla="*/ 1392139 h 4445860"/>
              <a:gd name="connsiteX7" fmla="*/ 3486034 w 4432393"/>
              <a:gd name="connsiteY7" fmla="*/ 1752520 h 4445860"/>
              <a:gd name="connsiteX8" fmla="*/ 2961756 w 4432393"/>
              <a:gd name="connsiteY8" fmla="*/ 1915062 h 4445860"/>
              <a:gd name="connsiteX9" fmla="*/ 2622705 w 4432393"/>
              <a:gd name="connsiteY9" fmla="*/ 2112900 h 4445860"/>
              <a:gd name="connsiteX10" fmla="*/ 2471545 w 4432393"/>
              <a:gd name="connsiteY10" fmla="*/ 2534296 h 4445860"/>
              <a:gd name="connsiteX11" fmla="*/ 1997571 w 4432393"/>
              <a:gd name="connsiteY11" fmla="*/ 2859946 h 4445860"/>
              <a:gd name="connsiteX12" fmla="*/ 1742580 w 4432393"/>
              <a:gd name="connsiteY12" fmla="*/ 2954828 h 4445860"/>
              <a:gd name="connsiteX13" fmla="*/ 1402591 w 4432393"/>
              <a:gd name="connsiteY13" fmla="*/ 3144595 h 4445860"/>
              <a:gd name="connsiteX14" fmla="*/ 1327717 w 4432393"/>
              <a:gd name="connsiteY14" fmla="*/ 4303536 h 4445860"/>
              <a:gd name="connsiteX15" fmla="*/ 382624 w 4432393"/>
              <a:gd name="connsiteY15" fmla="*/ 3998539 h 4445860"/>
              <a:gd name="connsiteX16" fmla="*/ 552620 w 4432393"/>
              <a:gd name="connsiteY16" fmla="*/ 3619009 h 4445860"/>
              <a:gd name="connsiteX17" fmla="*/ 20486 w 4432393"/>
              <a:gd name="connsiteY17" fmla="*/ 3153530 h 4445860"/>
              <a:gd name="connsiteX18" fmla="*/ 1827577 w 4432393"/>
              <a:gd name="connsiteY18" fmla="*/ 2765064 h 4445860"/>
              <a:gd name="connsiteX19" fmla="*/ 1975207 w 4432393"/>
              <a:gd name="connsiteY19" fmla="*/ 2257053 h 4445860"/>
              <a:gd name="connsiteX20" fmla="*/ 2262983 w 4432393"/>
              <a:gd name="connsiteY20" fmla="*/ 1680443 h 4445860"/>
              <a:gd name="connsiteX21" fmla="*/ 2694648 w 4432393"/>
              <a:gd name="connsiteY21" fmla="*/ 1536291 h 4445860"/>
              <a:gd name="connsiteX22" fmla="*/ 3342145 w 4432393"/>
              <a:gd name="connsiteY22" fmla="*/ 1031758 h 4445860"/>
              <a:gd name="connsiteX23" fmla="*/ 3845755 w 4432393"/>
              <a:gd name="connsiteY23" fmla="*/ 1031757 h 4445860"/>
              <a:gd name="connsiteX24" fmla="*/ 3989643 w 4432393"/>
              <a:gd name="connsiteY24" fmla="*/ 887605 h 4445860"/>
              <a:gd name="connsiteX25" fmla="*/ 3845755 w 4432393"/>
              <a:gd name="connsiteY25" fmla="*/ 743453 h 4445860"/>
              <a:gd name="connsiteX26" fmla="*/ 3773810 w 4432393"/>
              <a:gd name="connsiteY26" fmla="*/ 599300 h 4445860"/>
              <a:gd name="connsiteX27" fmla="*/ 3414090 w 4432393"/>
              <a:gd name="connsiteY27" fmla="*/ 599301 h 4445860"/>
              <a:gd name="connsiteX28" fmla="*/ 3198257 w 4432393"/>
              <a:gd name="connsiteY28" fmla="*/ 455149 h 4445860"/>
              <a:gd name="connsiteX29" fmla="*/ 3126313 w 4432393"/>
              <a:gd name="connsiteY29" fmla="*/ 238921 h 4445860"/>
              <a:gd name="connsiteX30" fmla="*/ 3414090 w 4432393"/>
              <a:gd name="connsiteY30" fmla="*/ 94769 h 4445860"/>
              <a:gd name="connsiteX31" fmla="*/ 3807656 w 4432393"/>
              <a:gd name="connsiteY31" fmla="*/ 0 h 4445860"/>
              <a:gd name="connsiteX0" fmla="*/ 4062059 w 4432393"/>
              <a:gd name="connsiteY0" fmla="*/ 94414 h 4962381"/>
              <a:gd name="connsiteX1" fmla="*/ 3990052 w 4432393"/>
              <a:gd name="connsiteY1" fmla="*/ 238430 h 4962381"/>
              <a:gd name="connsiteX2" fmla="*/ 3845755 w 4432393"/>
              <a:gd name="connsiteY2" fmla="*/ 527225 h 4962381"/>
              <a:gd name="connsiteX3" fmla="*/ 4061587 w 4432393"/>
              <a:gd name="connsiteY3" fmla="*/ 815529 h 4962381"/>
              <a:gd name="connsiteX4" fmla="*/ 4421308 w 4432393"/>
              <a:gd name="connsiteY4" fmla="*/ 1103833 h 4962381"/>
              <a:gd name="connsiteX5" fmla="*/ 4205475 w 4432393"/>
              <a:gd name="connsiteY5" fmla="*/ 1247986 h 4962381"/>
              <a:gd name="connsiteX6" fmla="*/ 3917699 w 4432393"/>
              <a:gd name="connsiteY6" fmla="*/ 1392139 h 4962381"/>
              <a:gd name="connsiteX7" fmla="*/ 3486034 w 4432393"/>
              <a:gd name="connsiteY7" fmla="*/ 1752520 h 4962381"/>
              <a:gd name="connsiteX8" fmla="*/ 2961756 w 4432393"/>
              <a:gd name="connsiteY8" fmla="*/ 1915062 h 4962381"/>
              <a:gd name="connsiteX9" fmla="*/ 2622705 w 4432393"/>
              <a:gd name="connsiteY9" fmla="*/ 2112900 h 4962381"/>
              <a:gd name="connsiteX10" fmla="*/ 2471545 w 4432393"/>
              <a:gd name="connsiteY10" fmla="*/ 2534296 h 4962381"/>
              <a:gd name="connsiteX11" fmla="*/ 1997571 w 4432393"/>
              <a:gd name="connsiteY11" fmla="*/ 2859946 h 4962381"/>
              <a:gd name="connsiteX12" fmla="*/ 1742580 w 4432393"/>
              <a:gd name="connsiteY12" fmla="*/ 2954828 h 4962381"/>
              <a:gd name="connsiteX13" fmla="*/ 1402591 w 4432393"/>
              <a:gd name="connsiteY13" fmla="*/ 3144595 h 4962381"/>
              <a:gd name="connsiteX14" fmla="*/ 1327717 w 4432393"/>
              <a:gd name="connsiteY14" fmla="*/ 4303536 h 4962381"/>
              <a:gd name="connsiteX15" fmla="*/ 1246015 w 4432393"/>
              <a:gd name="connsiteY15" fmla="*/ 4745846 h 4962381"/>
              <a:gd name="connsiteX16" fmla="*/ 552620 w 4432393"/>
              <a:gd name="connsiteY16" fmla="*/ 3619009 h 4962381"/>
              <a:gd name="connsiteX17" fmla="*/ 20486 w 4432393"/>
              <a:gd name="connsiteY17" fmla="*/ 3153530 h 4962381"/>
              <a:gd name="connsiteX18" fmla="*/ 1827577 w 4432393"/>
              <a:gd name="connsiteY18" fmla="*/ 2765064 h 4962381"/>
              <a:gd name="connsiteX19" fmla="*/ 1975207 w 4432393"/>
              <a:gd name="connsiteY19" fmla="*/ 2257053 h 4962381"/>
              <a:gd name="connsiteX20" fmla="*/ 2262983 w 4432393"/>
              <a:gd name="connsiteY20" fmla="*/ 1680443 h 4962381"/>
              <a:gd name="connsiteX21" fmla="*/ 2694648 w 4432393"/>
              <a:gd name="connsiteY21" fmla="*/ 1536291 h 4962381"/>
              <a:gd name="connsiteX22" fmla="*/ 3342145 w 4432393"/>
              <a:gd name="connsiteY22" fmla="*/ 1031758 h 4962381"/>
              <a:gd name="connsiteX23" fmla="*/ 3845755 w 4432393"/>
              <a:gd name="connsiteY23" fmla="*/ 1031757 h 4962381"/>
              <a:gd name="connsiteX24" fmla="*/ 3989643 w 4432393"/>
              <a:gd name="connsiteY24" fmla="*/ 887605 h 4962381"/>
              <a:gd name="connsiteX25" fmla="*/ 3845755 w 4432393"/>
              <a:gd name="connsiteY25" fmla="*/ 743453 h 4962381"/>
              <a:gd name="connsiteX26" fmla="*/ 3773810 w 4432393"/>
              <a:gd name="connsiteY26" fmla="*/ 599300 h 4962381"/>
              <a:gd name="connsiteX27" fmla="*/ 3414090 w 4432393"/>
              <a:gd name="connsiteY27" fmla="*/ 599301 h 4962381"/>
              <a:gd name="connsiteX28" fmla="*/ 3198257 w 4432393"/>
              <a:gd name="connsiteY28" fmla="*/ 455149 h 4962381"/>
              <a:gd name="connsiteX29" fmla="*/ 3126313 w 4432393"/>
              <a:gd name="connsiteY29" fmla="*/ 238921 h 4962381"/>
              <a:gd name="connsiteX30" fmla="*/ 3414090 w 4432393"/>
              <a:gd name="connsiteY30" fmla="*/ 94769 h 4962381"/>
              <a:gd name="connsiteX31" fmla="*/ 3807656 w 4432393"/>
              <a:gd name="connsiteY31" fmla="*/ 0 h 4962381"/>
              <a:gd name="connsiteX0" fmla="*/ 4062059 w 4432393"/>
              <a:gd name="connsiteY0" fmla="*/ 94414 h 4745846"/>
              <a:gd name="connsiteX1" fmla="*/ 3990052 w 4432393"/>
              <a:gd name="connsiteY1" fmla="*/ 238430 h 4745846"/>
              <a:gd name="connsiteX2" fmla="*/ 3845755 w 4432393"/>
              <a:gd name="connsiteY2" fmla="*/ 527225 h 4745846"/>
              <a:gd name="connsiteX3" fmla="*/ 4061587 w 4432393"/>
              <a:gd name="connsiteY3" fmla="*/ 815529 h 4745846"/>
              <a:gd name="connsiteX4" fmla="*/ 4421308 w 4432393"/>
              <a:gd name="connsiteY4" fmla="*/ 1103833 h 4745846"/>
              <a:gd name="connsiteX5" fmla="*/ 4205475 w 4432393"/>
              <a:gd name="connsiteY5" fmla="*/ 1247986 h 4745846"/>
              <a:gd name="connsiteX6" fmla="*/ 3917699 w 4432393"/>
              <a:gd name="connsiteY6" fmla="*/ 1392139 h 4745846"/>
              <a:gd name="connsiteX7" fmla="*/ 3486034 w 4432393"/>
              <a:gd name="connsiteY7" fmla="*/ 1752520 h 4745846"/>
              <a:gd name="connsiteX8" fmla="*/ 2961756 w 4432393"/>
              <a:gd name="connsiteY8" fmla="*/ 1915062 h 4745846"/>
              <a:gd name="connsiteX9" fmla="*/ 2622705 w 4432393"/>
              <a:gd name="connsiteY9" fmla="*/ 2112900 h 4745846"/>
              <a:gd name="connsiteX10" fmla="*/ 2471545 w 4432393"/>
              <a:gd name="connsiteY10" fmla="*/ 2534296 h 4745846"/>
              <a:gd name="connsiteX11" fmla="*/ 1997571 w 4432393"/>
              <a:gd name="connsiteY11" fmla="*/ 2859946 h 4745846"/>
              <a:gd name="connsiteX12" fmla="*/ 1742580 w 4432393"/>
              <a:gd name="connsiteY12" fmla="*/ 2954828 h 4745846"/>
              <a:gd name="connsiteX13" fmla="*/ 1402591 w 4432393"/>
              <a:gd name="connsiteY13" fmla="*/ 3144595 h 4745846"/>
              <a:gd name="connsiteX14" fmla="*/ 1327717 w 4432393"/>
              <a:gd name="connsiteY14" fmla="*/ 4303536 h 4745846"/>
              <a:gd name="connsiteX15" fmla="*/ 1246015 w 4432393"/>
              <a:gd name="connsiteY15" fmla="*/ 4745846 h 4745846"/>
              <a:gd name="connsiteX16" fmla="*/ 552620 w 4432393"/>
              <a:gd name="connsiteY16" fmla="*/ 3619009 h 4745846"/>
              <a:gd name="connsiteX17" fmla="*/ 20486 w 4432393"/>
              <a:gd name="connsiteY17" fmla="*/ 3153530 h 4745846"/>
              <a:gd name="connsiteX18" fmla="*/ 1827577 w 4432393"/>
              <a:gd name="connsiteY18" fmla="*/ 2765064 h 4745846"/>
              <a:gd name="connsiteX19" fmla="*/ 1975207 w 4432393"/>
              <a:gd name="connsiteY19" fmla="*/ 2257053 h 4745846"/>
              <a:gd name="connsiteX20" fmla="*/ 2262983 w 4432393"/>
              <a:gd name="connsiteY20" fmla="*/ 1680443 h 4745846"/>
              <a:gd name="connsiteX21" fmla="*/ 2694648 w 4432393"/>
              <a:gd name="connsiteY21" fmla="*/ 1536291 h 4745846"/>
              <a:gd name="connsiteX22" fmla="*/ 3342145 w 4432393"/>
              <a:gd name="connsiteY22" fmla="*/ 1031758 h 4745846"/>
              <a:gd name="connsiteX23" fmla="*/ 3845755 w 4432393"/>
              <a:gd name="connsiteY23" fmla="*/ 1031757 h 4745846"/>
              <a:gd name="connsiteX24" fmla="*/ 3989643 w 4432393"/>
              <a:gd name="connsiteY24" fmla="*/ 887605 h 4745846"/>
              <a:gd name="connsiteX25" fmla="*/ 3845755 w 4432393"/>
              <a:gd name="connsiteY25" fmla="*/ 743453 h 4745846"/>
              <a:gd name="connsiteX26" fmla="*/ 3773810 w 4432393"/>
              <a:gd name="connsiteY26" fmla="*/ 599300 h 4745846"/>
              <a:gd name="connsiteX27" fmla="*/ 3414090 w 4432393"/>
              <a:gd name="connsiteY27" fmla="*/ 599301 h 4745846"/>
              <a:gd name="connsiteX28" fmla="*/ 3198257 w 4432393"/>
              <a:gd name="connsiteY28" fmla="*/ 455149 h 4745846"/>
              <a:gd name="connsiteX29" fmla="*/ 3126313 w 4432393"/>
              <a:gd name="connsiteY29" fmla="*/ 238921 h 4745846"/>
              <a:gd name="connsiteX30" fmla="*/ 3414090 w 4432393"/>
              <a:gd name="connsiteY30" fmla="*/ 94769 h 4745846"/>
              <a:gd name="connsiteX31" fmla="*/ 3807656 w 4432393"/>
              <a:gd name="connsiteY31" fmla="*/ 0 h 4745846"/>
              <a:gd name="connsiteX0" fmla="*/ 4062059 w 4432393"/>
              <a:gd name="connsiteY0" fmla="*/ 94414 h 4759681"/>
              <a:gd name="connsiteX1" fmla="*/ 3990052 w 4432393"/>
              <a:gd name="connsiteY1" fmla="*/ 238430 h 4759681"/>
              <a:gd name="connsiteX2" fmla="*/ 3845755 w 4432393"/>
              <a:gd name="connsiteY2" fmla="*/ 527225 h 4759681"/>
              <a:gd name="connsiteX3" fmla="*/ 4061587 w 4432393"/>
              <a:gd name="connsiteY3" fmla="*/ 815529 h 4759681"/>
              <a:gd name="connsiteX4" fmla="*/ 4421308 w 4432393"/>
              <a:gd name="connsiteY4" fmla="*/ 1103833 h 4759681"/>
              <a:gd name="connsiteX5" fmla="*/ 4205475 w 4432393"/>
              <a:gd name="connsiteY5" fmla="*/ 1247986 h 4759681"/>
              <a:gd name="connsiteX6" fmla="*/ 3917699 w 4432393"/>
              <a:gd name="connsiteY6" fmla="*/ 1392139 h 4759681"/>
              <a:gd name="connsiteX7" fmla="*/ 3486034 w 4432393"/>
              <a:gd name="connsiteY7" fmla="*/ 1752520 h 4759681"/>
              <a:gd name="connsiteX8" fmla="*/ 2961756 w 4432393"/>
              <a:gd name="connsiteY8" fmla="*/ 1915062 h 4759681"/>
              <a:gd name="connsiteX9" fmla="*/ 2622705 w 4432393"/>
              <a:gd name="connsiteY9" fmla="*/ 2112900 h 4759681"/>
              <a:gd name="connsiteX10" fmla="*/ 2471545 w 4432393"/>
              <a:gd name="connsiteY10" fmla="*/ 2534296 h 4759681"/>
              <a:gd name="connsiteX11" fmla="*/ 1997571 w 4432393"/>
              <a:gd name="connsiteY11" fmla="*/ 2859946 h 4759681"/>
              <a:gd name="connsiteX12" fmla="*/ 1742580 w 4432393"/>
              <a:gd name="connsiteY12" fmla="*/ 2954828 h 4759681"/>
              <a:gd name="connsiteX13" fmla="*/ 1402591 w 4432393"/>
              <a:gd name="connsiteY13" fmla="*/ 3144595 h 4759681"/>
              <a:gd name="connsiteX14" fmla="*/ 1327717 w 4432393"/>
              <a:gd name="connsiteY14" fmla="*/ 4303536 h 4759681"/>
              <a:gd name="connsiteX15" fmla="*/ 1246015 w 4432393"/>
              <a:gd name="connsiteY15" fmla="*/ 4745846 h 4759681"/>
              <a:gd name="connsiteX16" fmla="*/ 949325 w 4432393"/>
              <a:gd name="connsiteY16" fmla="*/ 4220526 h 4759681"/>
              <a:gd name="connsiteX17" fmla="*/ 552620 w 4432393"/>
              <a:gd name="connsiteY17" fmla="*/ 3619009 h 4759681"/>
              <a:gd name="connsiteX18" fmla="*/ 20486 w 4432393"/>
              <a:gd name="connsiteY18" fmla="*/ 3153530 h 4759681"/>
              <a:gd name="connsiteX19" fmla="*/ 1827577 w 4432393"/>
              <a:gd name="connsiteY19" fmla="*/ 2765064 h 4759681"/>
              <a:gd name="connsiteX20" fmla="*/ 1975207 w 4432393"/>
              <a:gd name="connsiteY20" fmla="*/ 2257053 h 4759681"/>
              <a:gd name="connsiteX21" fmla="*/ 2262983 w 4432393"/>
              <a:gd name="connsiteY21" fmla="*/ 1680443 h 4759681"/>
              <a:gd name="connsiteX22" fmla="*/ 2694648 w 4432393"/>
              <a:gd name="connsiteY22" fmla="*/ 1536291 h 4759681"/>
              <a:gd name="connsiteX23" fmla="*/ 3342145 w 4432393"/>
              <a:gd name="connsiteY23" fmla="*/ 1031758 h 4759681"/>
              <a:gd name="connsiteX24" fmla="*/ 3845755 w 4432393"/>
              <a:gd name="connsiteY24" fmla="*/ 1031757 h 4759681"/>
              <a:gd name="connsiteX25" fmla="*/ 3989643 w 4432393"/>
              <a:gd name="connsiteY25" fmla="*/ 887605 h 4759681"/>
              <a:gd name="connsiteX26" fmla="*/ 3845755 w 4432393"/>
              <a:gd name="connsiteY26" fmla="*/ 743453 h 4759681"/>
              <a:gd name="connsiteX27" fmla="*/ 3773810 w 4432393"/>
              <a:gd name="connsiteY27" fmla="*/ 599300 h 4759681"/>
              <a:gd name="connsiteX28" fmla="*/ 3414090 w 4432393"/>
              <a:gd name="connsiteY28" fmla="*/ 599301 h 4759681"/>
              <a:gd name="connsiteX29" fmla="*/ 3198257 w 4432393"/>
              <a:gd name="connsiteY29" fmla="*/ 455149 h 4759681"/>
              <a:gd name="connsiteX30" fmla="*/ 3126313 w 4432393"/>
              <a:gd name="connsiteY30" fmla="*/ 238921 h 4759681"/>
              <a:gd name="connsiteX31" fmla="*/ 3414090 w 4432393"/>
              <a:gd name="connsiteY31" fmla="*/ 94769 h 4759681"/>
              <a:gd name="connsiteX32" fmla="*/ 3807656 w 4432393"/>
              <a:gd name="connsiteY32" fmla="*/ 0 h 4759681"/>
              <a:gd name="connsiteX0" fmla="*/ 4062059 w 4432393"/>
              <a:gd name="connsiteY0" fmla="*/ 94414 h 4933650"/>
              <a:gd name="connsiteX1" fmla="*/ 3990052 w 4432393"/>
              <a:gd name="connsiteY1" fmla="*/ 238430 h 4933650"/>
              <a:gd name="connsiteX2" fmla="*/ 3845755 w 4432393"/>
              <a:gd name="connsiteY2" fmla="*/ 527225 h 4933650"/>
              <a:gd name="connsiteX3" fmla="*/ 4061587 w 4432393"/>
              <a:gd name="connsiteY3" fmla="*/ 815529 h 4933650"/>
              <a:gd name="connsiteX4" fmla="*/ 4421308 w 4432393"/>
              <a:gd name="connsiteY4" fmla="*/ 1103833 h 4933650"/>
              <a:gd name="connsiteX5" fmla="*/ 4205475 w 4432393"/>
              <a:gd name="connsiteY5" fmla="*/ 1247986 h 4933650"/>
              <a:gd name="connsiteX6" fmla="*/ 3917699 w 4432393"/>
              <a:gd name="connsiteY6" fmla="*/ 1392139 h 4933650"/>
              <a:gd name="connsiteX7" fmla="*/ 3486034 w 4432393"/>
              <a:gd name="connsiteY7" fmla="*/ 1752520 h 4933650"/>
              <a:gd name="connsiteX8" fmla="*/ 2961756 w 4432393"/>
              <a:gd name="connsiteY8" fmla="*/ 1915062 h 4933650"/>
              <a:gd name="connsiteX9" fmla="*/ 2622705 w 4432393"/>
              <a:gd name="connsiteY9" fmla="*/ 2112900 h 4933650"/>
              <a:gd name="connsiteX10" fmla="*/ 2471545 w 4432393"/>
              <a:gd name="connsiteY10" fmla="*/ 2534296 h 4933650"/>
              <a:gd name="connsiteX11" fmla="*/ 1997571 w 4432393"/>
              <a:gd name="connsiteY11" fmla="*/ 2859946 h 4933650"/>
              <a:gd name="connsiteX12" fmla="*/ 1742580 w 4432393"/>
              <a:gd name="connsiteY12" fmla="*/ 2954828 h 4933650"/>
              <a:gd name="connsiteX13" fmla="*/ 1402591 w 4432393"/>
              <a:gd name="connsiteY13" fmla="*/ 3144595 h 4933650"/>
              <a:gd name="connsiteX14" fmla="*/ 1327717 w 4432393"/>
              <a:gd name="connsiteY14" fmla="*/ 4303536 h 4933650"/>
              <a:gd name="connsiteX15" fmla="*/ 1246015 w 4432393"/>
              <a:gd name="connsiteY15" fmla="*/ 4745846 h 4933650"/>
              <a:gd name="connsiteX16" fmla="*/ 592399 w 4432393"/>
              <a:gd name="connsiteY16" fmla="*/ 4745844 h 4933650"/>
              <a:gd name="connsiteX17" fmla="*/ 552620 w 4432393"/>
              <a:gd name="connsiteY17" fmla="*/ 3619009 h 4933650"/>
              <a:gd name="connsiteX18" fmla="*/ 20486 w 4432393"/>
              <a:gd name="connsiteY18" fmla="*/ 3153530 h 4933650"/>
              <a:gd name="connsiteX19" fmla="*/ 1827577 w 4432393"/>
              <a:gd name="connsiteY19" fmla="*/ 2765064 h 4933650"/>
              <a:gd name="connsiteX20" fmla="*/ 1975207 w 4432393"/>
              <a:gd name="connsiteY20" fmla="*/ 2257053 h 4933650"/>
              <a:gd name="connsiteX21" fmla="*/ 2262983 w 4432393"/>
              <a:gd name="connsiteY21" fmla="*/ 1680443 h 4933650"/>
              <a:gd name="connsiteX22" fmla="*/ 2694648 w 4432393"/>
              <a:gd name="connsiteY22" fmla="*/ 1536291 h 4933650"/>
              <a:gd name="connsiteX23" fmla="*/ 3342145 w 4432393"/>
              <a:gd name="connsiteY23" fmla="*/ 1031758 h 4933650"/>
              <a:gd name="connsiteX24" fmla="*/ 3845755 w 4432393"/>
              <a:gd name="connsiteY24" fmla="*/ 1031757 h 4933650"/>
              <a:gd name="connsiteX25" fmla="*/ 3989643 w 4432393"/>
              <a:gd name="connsiteY25" fmla="*/ 887605 h 4933650"/>
              <a:gd name="connsiteX26" fmla="*/ 3845755 w 4432393"/>
              <a:gd name="connsiteY26" fmla="*/ 743453 h 4933650"/>
              <a:gd name="connsiteX27" fmla="*/ 3773810 w 4432393"/>
              <a:gd name="connsiteY27" fmla="*/ 599300 h 4933650"/>
              <a:gd name="connsiteX28" fmla="*/ 3414090 w 4432393"/>
              <a:gd name="connsiteY28" fmla="*/ 599301 h 4933650"/>
              <a:gd name="connsiteX29" fmla="*/ 3198257 w 4432393"/>
              <a:gd name="connsiteY29" fmla="*/ 455149 h 4933650"/>
              <a:gd name="connsiteX30" fmla="*/ 3126313 w 4432393"/>
              <a:gd name="connsiteY30" fmla="*/ 238921 h 4933650"/>
              <a:gd name="connsiteX31" fmla="*/ 3414090 w 4432393"/>
              <a:gd name="connsiteY31" fmla="*/ 94769 h 4933650"/>
              <a:gd name="connsiteX32" fmla="*/ 3807656 w 4432393"/>
              <a:gd name="connsiteY32" fmla="*/ 0 h 4933650"/>
              <a:gd name="connsiteX0" fmla="*/ 4062059 w 4432393"/>
              <a:gd name="connsiteY0" fmla="*/ 94414 h 4918906"/>
              <a:gd name="connsiteX1" fmla="*/ 3990052 w 4432393"/>
              <a:gd name="connsiteY1" fmla="*/ 238430 h 4918906"/>
              <a:gd name="connsiteX2" fmla="*/ 3845755 w 4432393"/>
              <a:gd name="connsiteY2" fmla="*/ 527225 h 4918906"/>
              <a:gd name="connsiteX3" fmla="*/ 4061587 w 4432393"/>
              <a:gd name="connsiteY3" fmla="*/ 815529 h 4918906"/>
              <a:gd name="connsiteX4" fmla="*/ 4421308 w 4432393"/>
              <a:gd name="connsiteY4" fmla="*/ 1103833 h 4918906"/>
              <a:gd name="connsiteX5" fmla="*/ 4205475 w 4432393"/>
              <a:gd name="connsiteY5" fmla="*/ 1247986 h 4918906"/>
              <a:gd name="connsiteX6" fmla="*/ 3917699 w 4432393"/>
              <a:gd name="connsiteY6" fmla="*/ 1392139 h 4918906"/>
              <a:gd name="connsiteX7" fmla="*/ 3486034 w 4432393"/>
              <a:gd name="connsiteY7" fmla="*/ 1752520 h 4918906"/>
              <a:gd name="connsiteX8" fmla="*/ 2961756 w 4432393"/>
              <a:gd name="connsiteY8" fmla="*/ 1915062 h 4918906"/>
              <a:gd name="connsiteX9" fmla="*/ 2622705 w 4432393"/>
              <a:gd name="connsiteY9" fmla="*/ 2112900 h 4918906"/>
              <a:gd name="connsiteX10" fmla="*/ 2471545 w 4432393"/>
              <a:gd name="connsiteY10" fmla="*/ 2534296 h 4918906"/>
              <a:gd name="connsiteX11" fmla="*/ 1997571 w 4432393"/>
              <a:gd name="connsiteY11" fmla="*/ 2859946 h 4918906"/>
              <a:gd name="connsiteX12" fmla="*/ 1742580 w 4432393"/>
              <a:gd name="connsiteY12" fmla="*/ 2954828 h 4918906"/>
              <a:gd name="connsiteX13" fmla="*/ 1402591 w 4432393"/>
              <a:gd name="connsiteY13" fmla="*/ 3144595 h 4918906"/>
              <a:gd name="connsiteX14" fmla="*/ 1327717 w 4432393"/>
              <a:gd name="connsiteY14" fmla="*/ 4303536 h 4918906"/>
              <a:gd name="connsiteX15" fmla="*/ 1246015 w 4432393"/>
              <a:gd name="connsiteY15" fmla="*/ 4657382 h 4918906"/>
              <a:gd name="connsiteX16" fmla="*/ 592399 w 4432393"/>
              <a:gd name="connsiteY16" fmla="*/ 4745844 h 4918906"/>
              <a:gd name="connsiteX17" fmla="*/ 552620 w 4432393"/>
              <a:gd name="connsiteY17" fmla="*/ 3619009 h 4918906"/>
              <a:gd name="connsiteX18" fmla="*/ 20486 w 4432393"/>
              <a:gd name="connsiteY18" fmla="*/ 3153530 h 4918906"/>
              <a:gd name="connsiteX19" fmla="*/ 1827577 w 4432393"/>
              <a:gd name="connsiteY19" fmla="*/ 2765064 h 4918906"/>
              <a:gd name="connsiteX20" fmla="*/ 1975207 w 4432393"/>
              <a:gd name="connsiteY20" fmla="*/ 2257053 h 4918906"/>
              <a:gd name="connsiteX21" fmla="*/ 2262983 w 4432393"/>
              <a:gd name="connsiteY21" fmla="*/ 1680443 h 4918906"/>
              <a:gd name="connsiteX22" fmla="*/ 2694648 w 4432393"/>
              <a:gd name="connsiteY22" fmla="*/ 1536291 h 4918906"/>
              <a:gd name="connsiteX23" fmla="*/ 3342145 w 4432393"/>
              <a:gd name="connsiteY23" fmla="*/ 1031758 h 4918906"/>
              <a:gd name="connsiteX24" fmla="*/ 3845755 w 4432393"/>
              <a:gd name="connsiteY24" fmla="*/ 1031757 h 4918906"/>
              <a:gd name="connsiteX25" fmla="*/ 3989643 w 4432393"/>
              <a:gd name="connsiteY25" fmla="*/ 887605 h 4918906"/>
              <a:gd name="connsiteX26" fmla="*/ 3845755 w 4432393"/>
              <a:gd name="connsiteY26" fmla="*/ 743453 h 4918906"/>
              <a:gd name="connsiteX27" fmla="*/ 3773810 w 4432393"/>
              <a:gd name="connsiteY27" fmla="*/ 599300 h 4918906"/>
              <a:gd name="connsiteX28" fmla="*/ 3414090 w 4432393"/>
              <a:gd name="connsiteY28" fmla="*/ 599301 h 4918906"/>
              <a:gd name="connsiteX29" fmla="*/ 3198257 w 4432393"/>
              <a:gd name="connsiteY29" fmla="*/ 455149 h 4918906"/>
              <a:gd name="connsiteX30" fmla="*/ 3126313 w 4432393"/>
              <a:gd name="connsiteY30" fmla="*/ 238921 h 4918906"/>
              <a:gd name="connsiteX31" fmla="*/ 3414090 w 4432393"/>
              <a:gd name="connsiteY31" fmla="*/ 94769 h 4918906"/>
              <a:gd name="connsiteX32" fmla="*/ 3807656 w 4432393"/>
              <a:gd name="connsiteY32" fmla="*/ 0 h 4918906"/>
              <a:gd name="connsiteX0" fmla="*/ 4062059 w 4432393"/>
              <a:gd name="connsiteY0" fmla="*/ 94414 h 4803415"/>
              <a:gd name="connsiteX1" fmla="*/ 3990052 w 4432393"/>
              <a:gd name="connsiteY1" fmla="*/ 238430 h 4803415"/>
              <a:gd name="connsiteX2" fmla="*/ 3845755 w 4432393"/>
              <a:gd name="connsiteY2" fmla="*/ 527225 h 4803415"/>
              <a:gd name="connsiteX3" fmla="*/ 4061587 w 4432393"/>
              <a:gd name="connsiteY3" fmla="*/ 815529 h 4803415"/>
              <a:gd name="connsiteX4" fmla="*/ 4421308 w 4432393"/>
              <a:gd name="connsiteY4" fmla="*/ 1103833 h 4803415"/>
              <a:gd name="connsiteX5" fmla="*/ 4205475 w 4432393"/>
              <a:gd name="connsiteY5" fmla="*/ 1247986 h 4803415"/>
              <a:gd name="connsiteX6" fmla="*/ 3917699 w 4432393"/>
              <a:gd name="connsiteY6" fmla="*/ 1392139 h 4803415"/>
              <a:gd name="connsiteX7" fmla="*/ 3486034 w 4432393"/>
              <a:gd name="connsiteY7" fmla="*/ 1752520 h 4803415"/>
              <a:gd name="connsiteX8" fmla="*/ 2961756 w 4432393"/>
              <a:gd name="connsiteY8" fmla="*/ 1915062 h 4803415"/>
              <a:gd name="connsiteX9" fmla="*/ 2622705 w 4432393"/>
              <a:gd name="connsiteY9" fmla="*/ 2112900 h 4803415"/>
              <a:gd name="connsiteX10" fmla="*/ 2471545 w 4432393"/>
              <a:gd name="connsiteY10" fmla="*/ 2534296 h 4803415"/>
              <a:gd name="connsiteX11" fmla="*/ 1997571 w 4432393"/>
              <a:gd name="connsiteY11" fmla="*/ 2859946 h 4803415"/>
              <a:gd name="connsiteX12" fmla="*/ 1742580 w 4432393"/>
              <a:gd name="connsiteY12" fmla="*/ 2954828 h 4803415"/>
              <a:gd name="connsiteX13" fmla="*/ 1402591 w 4432393"/>
              <a:gd name="connsiteY13" fmla="*/ 3144595 h 4803415"/>
              <a:gd name="connsiteX14" fmla="*/ 1327717 w 4432393"/>
              <a:gd name="connsiteY14" fmla="*/ 4303536 h 4803415"/>
              <a:gd name="connsiteX15" fmla="*/ 1246015 w 4432393"/>
              <a:gd name="connsiteY15" fmla="*/ 4657382 h 4803415"/>
              <a:gd name="connsiteX16" fmla="*/ 592399 w 4432393"/>
              <a:gd name="connsiteY16" fmla="*/ 4745844 h 4803415"/>
              <a:gd name="connsiteX17" fmla="*/ 551214 w 4432393"/>
              <a:gd name="connsiteY17" fmla="*/ 4311960 h 4803415"/>
              <a:gd name="connsiteX18" fmla="*/ 552620 w 4432393"/>
              <a:gd name="connsiteY18" fmla="*/ 3619009 h 4803415"/>
              <a:gd name="connsiteX19" fmla="*/ 20486 w 4432393"/>
              <a:gd name="connsiteY19" fmla="*/ 3153530 h 4803415"/>
              <a:gd name="connsiteX20" fmla="*/ 1827577 w 4432393"/>
              <a:gd name="connsiteY20" fmla="*/ 2765064 h 4803415"/>
              <a:gd name="connsiteX21" fmla="*/ 1975207 w 4432393"/>
              <a:gd name="connsiteY21" fmla="*/ 2257053 h 4803415"/>
              <a:gd name="connsiteX22" fmla="*/ 2262983 w 4432393"/>
              <a:gd name="connsiteY22" fmla="*/ 1680443 h 4803415"/>
              <a:gd name="connsiteX23" fmla="*/ 2694648 w 4432393"/>
              <a:gd name="connsiteY23" fmla="*/ 1536291 h 4803415"/>
              <a:gd name="connsiteX24" fmla="*/ 3342145 w 4432393"/>
              <a:gd name="connsiteY24" fmla="*/ 1031758 h 4803415"/>
              <a:gd name="connsiteX25" fmla="*/ 3845755 w 4432393"/>
              <a:gd name="connsiteY25" fmla="*/ 1031757 h 4803415"/>
              <a:gd name="connsiteX26" fmla="*/ 3989643 w 4432393"/>
              <a:gd name="connsiteY26" fmla="*/ 887605 h 4803415"/>
              <a:gd name="connsiteX27" fmla="*/ 3845755 w 4432393"/>
              <a:gd name="connsiteY27" fmla="*/ 743453 h 4803415"/>
              <a:gd name="connsiteX28" fmla="*/ 3773810 w 4432393"/>
              <a:gd name="connsiteY28" fmla="*/ 599300 h 4803415"/>
              <a:gd name="connsiteX29" fmla="*/ 3414090 w 4432393"/>
              <a:gd name="connsiteY29" fmla="*/ 599301 h 4803415"/>
              <a:gd name="connsiteX30" fmla="*/ 3198257 w 4432393"/>
              <a:gd name="connsiteY30" fmla="*/ 455149 h 4803415"/>
              <a:gd name="connsiteX31" fmla="*/ 3126313 w 4432393"/>
              <a:gd name="connsiteY31" fmla="*/ 238921 h 4803415"/>
              <a:gd name="connsiteX32" fmla="*/ 3414090 w 4432393"/>
              <a:gd name="connsiteY32" fmla="*/ 94769 h 4803415"/>
              <a:gd name="connsiteX33" fmla="*/ 3807656 w 4432393"/>
              <a:gd name="connsiteY33" fmla="*/ 0 h 4803415"/>
              <a:gd name="connsiteX0" fmla="*/ 4062059 w 4432393"/>
              <a:gd name="connsiteY0" fmla="*/ 94414 h 4834306"/>
              <a:gd name="connsiteX1" fmla="*/ 3990052 w 4432393"/>
              <a:gd name="connsiteY1" fmla="*/ 238430 h 4834306"/>
              <a:gd name="connsiteX2" fmla="*/ 3845755 w 4432393"/>
              <a:gd name="connsiteY2" fmla="*/ 527225 h 4834306"/>
              <a:gd name="connsiteX3" fmla="*/ 4061587 w 4432393"/>
              <a:gd name="connsiteY3" fmla="*/ 815529 h 4834306"/>
              <a:gd name="connsiteX4" fmla="*/ 4421308 w 4432393"/>
              <a:gd name="connsiteY4" fmla="*/ 1103833 h 4834306"/>
              <a:gd name="connsiteX5" fmla="*/ 4205475 w 4432393"/>
              <a:gd name="connsiteY5" fmla="*/ 1247986 h 4834306"/>
              <a:gd name="connsiteX6" fmla="*/ 3917699 w 4432393"/>
              <a:gd name="connsiteY6" fmla="*/ 1392139 h 4834306"/>
              <a:gd name="connsiteX7" fmla="*/ 3486034 w 4432393"/>
              <a:gd name="connsiteY7" fmla="*/ 1752520 h 4834306"/>
              <a:gd name="connsiteX8" fmla="*/ 2961756 w 4432393"/>
              <a:gd name="connsiteY8" fmla="*/ 1915062 h 4834306"/>
              <a:gd name="connsiteX9" fmla="*/ 2622705 w 4432393"/>
              <a:gd name="connsiteY9" fmla="*/ 2112900 h 4834306"/>
              <a:gd name="connsiteX10" fmla="*/ 2471545 w 4432393"/>
              <a:gd name="connsiteY10" fmla="*/ 2534296 h 4834306"/>
              <a:gd name="connsiteX11" fmla="*/ 1997571 w 4432393"/>
              <a:gd name="connsiteY11" fmla="*/ 2859946 h 4834306"/>
              <a:gd name="connsiteX12" fmla="*/ 1742580 w 4432393"/>
              <a:gd name="connsiteY12" fmla="*/ 2954828 h 4834306"/>
              <a:gd name="connsiteX13" fmla="*/ 1402591 w 4432393"/>
              <a:gd name="connsiteY13" fmla="*/ 3144595 h 4834306"/>
              <a:gd name="connsiteX14" fmla="*/ 1327717 w 4432393"/>
              <a:gd name="connsiteY14" fmla="*/ 4303536 h 4834306"/>
              <a:gd name="connsiteX15" fmla="*/ 1246015 w 4432393"/>
              <a:gd name="connsiteY15" fmla="*/ 4657382 h 4834306"/>
              <a:gd name="connsiteX16" fmla="*/ 592399 w 4432393"/>
              <a:gd name="connsiteY16" fmla="*/ 4745844 h 4834306"/>
              <a:gd name="connsiteX17" fmla="*/ 674101 w 4432393"/>
              <a:gd name="connsiteY17" fmla="*/ 4126611 h 4834306"/>
              <a:gd name="connsiteX18" fmla="*/ 552620 w 4432393"/>
              <a:gd name="connsiteY18" fmla="*/ 3619009 h 4834306"/>
              <a:gd name="connsiteX19" fmla="*/ 20486 w 4432393"/>
              <a:gd name="connsiteY19" fmla="*/ 3153530 h 4834306"/>
              <a:gd name="connsiteX20" fmla="*/ 1827577 w 4432393"/>
              <a:gd name="connsiteY20" fmla="*/ 2765064 h 4834306"/>
              <a:gd name="connsiteX21" fmla="*/ 1975207 w 4432393"/>
              <a:gd name="connsiteY21" fmla="*/ 2257053 h 4834306"/>
              <a:gd name="connsiteX22" fmla="*/ 2262983 w 4432393"/>
              <a:gd name="connsiteY22" fmla="*/ 1680443 h 4834306"/>
              <a:gd name="connsiteX23" fmla="*/ 2694648 w 4432393"/>
              <a:gd name="connsiteY23" fmla="*/ 1536291 h 4834306"/>
              <a:gd name="connsiteX24" fmla="*/ 3342145 w 4432393"/>
              <a:gd name="connsiteY24" fmla="*/ 1031758 h 4834306"/>
              <a:gd name="connsiteX25" fmla="*/ 3845755 w 4432393"/>
              <a:gd name="connsiteY25" fmla="*/ 1031757 h 4834306"/>
              <a:gd name="connsiteX26" fmla="*/ 3989643 w 4432393"/>
              <a:gd name="connsiteY26" fmla="*/ 887605 h 4834306"/>
              <a:gd name="connsiteX27" fmla="*/ 3845755 w 4432393"/>
              <a:gd name="connsiteY27" fmla="*/ 743453 h 4834306"/>
              <a:gd name="connsiteX28" fmla="*/ 3773810 w 4432393"/>
              <a:gd name="connsiteY28" fmla="*/ 599300 h 4834306"/>
              <a:gd name="connsiteX29" fmla="*/ 3414090 w 4432393"/>
              <a:gd name="connsiteY29" fmla="*/ 599301 h 4834306"/>
              <a:gd name="connsiteX30" fmla="*/ 3198257 w 4432393"/>
              <a:gd name="connsiteY30" fmla="*/ 455149 h 4834306"/>
              <a:gd name="connsiteX31" fmla="*/ 3126313 w 4432393"/>
              <a:gd name="connsiteY31" fmla="*/ 238921 h 4834306"/>
              <a:gd name="connsiteX32" fmla="*/ 3414090 w 4432393"/>
              <a:gd name="connsiteY32" fmla="*/ 94769 h 4834306"/>
              <a:gd name="connsiteX33" fmla="*/ 3807656 w 4432393"/>
              <a:gd name="connsiteY33" fmla="*/ 0 h 4834306"/>
              <a:gd name="connsiteX0" fmla="*/ 4062059 w 4432393"/>
              <a:gd name="connsiteY0" fmla="*/ 94414 h 4834306"/>
              <a:gd name="connsiteX1" fmla="*/ 3990052 w 4432393"/>
              <a:gd name="connsiteY1" fmla="*/ 238430 h 4834306"/>
              <a:gd name="connsiteX2" fmla="*/ 3845755 w 4432393"/>
              <a:gd name="connsiteY2" fmla="*/ 527225 h 4834306"/>
              <a:gd name="connsiteX3" fmla="*/ 4061587 w 4432393"/>
              <a:gd name="connsiteY3" fmla="*/ 815529 h 4834306"/>
              <a:gd name="connsiteX4" fmla="*/ 4421308 w 4432393"/>
              <a:gd name="connsiteY4" fmla="*/ 1103833 h 4834306"/>
              <a:gd name="connsiteX5" fmla="*/ 4205475 w 4432393"/>
              <a:gd name="connsiteY5" fmla="*/ 1247986 h 4834306"/>
              <a:gd name="connsiteX6" fmla="*/ 3917699 w 4432393"/>
              <a:gd name="connsiteY6" fmla="*/ 1392139 h 4834306"/>
              <a:gd name="connsiteX7" fmla="*/ 3486034 w 4432393"/>
              <a:gd name="connsiteY7" fmla="*/ 1752520 h 4834306"/>
              <a:gd name="connsiteX8" fmla="*/ 2961756 w 4432393"/>
              <a:gd name="connsiteY8" fmla="*/ 1915062 h 4834306"/>
              <a:gd name="connsiteX9" fmla="*/ 2622705 w 4432393"/>
              <a:gd name="connsiteY9" fmla="*/ 2112900 h 4834306"/>
              <a:gd name="connsiteX10" fmla="*/ 2471545 w 4432393"/>
              <a:gd name="connsiteY10" fmla="*/ 2534296 h 4834306"/>
              <a:gd name="connsiteX11" fmla="*/ 1997571 w 4432393"/>
              <a:gd name="connsiteY11" fmla="*/ 2859946 h 4834306"/>
              <a:gd name="connsiteX12" fmla="*/ 1742580 w 4432393"/>
              <a:gd name="connsiteY12" fmla="*/ 2954828 h 4834306"/>
              <a:gd name="connsiteX13" fmla="*/ 1402591 w 4432393"/>
              <a:gd name="connsiteY13" fmla="*/ 3144595 h 4834306"/>
              <a:gd name="connsiteX14" fmla="*/ 1327717 w 4432393"/>
              <a:gd name="connsiteY14" fmla="*/ 4303536 h 4834306"/>
              <a:gd name="connsiteX15" fmla="*/ 1246015 w 4432393"/>
              <a:gd name="connsiteY15" fmla="*/ 4657382 h 4834306"/>
              <a:gd name="connsiteX16" fmla="*/ 592399 w 4432393"/>
              <a:gd name="connsiteY16" fmla="*/ 4745844 h 4834306"/>
              <a:gd name="connsiteX17" fmla="*/ 674101 w 4432393"/>
              <a:gd name="connsiteY17" fmla="*/ 4126611 h 4834306"/>
              <a:gd name="connsiteX18" fmla="*/ 265592 w 4432393"/>
              <a:gd name="connsiteY18" fmla="*/ 3772762 h 4834306"/>
              <a:gd name="connsiteX19" fmla="*/ 20486 w 4432393"/>
              <a:gd name="connsiteY19" fmla="*/ 3153530 h 4834306"/>
              <a:gd name="connsiteX20" fmla="*/ 1827577 w 4432393"/>
              <a:gd name="connsiteY20" fmla="*/ 2765064 h 4834306"/>
              <a:gd name="connsiteX21" fmla="*/ 1975207 w 4432393"/>
              <a:gd name="connsiteY21" fmla="*/ 2257053 h 4834306"/>
              <a:gd name="connsiteX22" fmla="*/ 2262983 w 4432393"/>
              <a:gd name="connsiteY22" fmla="*/ 1680443 h 4834306"/>
              <a:gd name="connsiteX23" fmla="*/ 2694648 w 4432393"/>
              <a:gd name="connsiteY23" fmla="*/ 1536291 h 4834306"/>
              <a:gd name="connsiteX24" fmla="*/ 3342145 w 4432393"/>
              <a:gd name="connsiteY24" fmla="*/ 1031758 h 4834306"/>
              <a:gd name="connsiteX25" fmla="*/ 3845755 w 4432393"/>
              <a:gd name="connsiteY25" fmla="*/ 1031757 h 4834306"/>
              <a:gd name="connsiteX26" fmla="*/ 3989643 w 4432393"/>
              <a:gd name="connsiteY26" fmla="*/ 887605 h 4834306"/>
              <a:gd name="connsiteX27" fmla="*/ 3845755 w 4432393"/>
              <a:gd name="connsiteY27" fmla="*/ 743453 h 4834306"/>
              <a:gd name="connsiteX28" fmla="*/ 3773810 w 4432393"/>
              <a:gd name="connsiteY28" fmla="*/ 599300 h 4834306"/>
              <a:gd name="connsiteX29" fmla="*/ 3414090 w 4432393"/>
              <a:gd name="connsiteY29" fmla="*/ 599301 h 4834306"/>
              <a:gd name="connsiteX30" fmla="*/ 3198257 w 4432393"/>
              <a:gd name="connsiteY30" fmla="*/ 455149 h 4834306"/>
              <a:gd name="connsiteX31" fmla="*/ 3126313 w 4432393"/>
              <a:gd name="connsiteY31" fmla="*/ 238921 h 4834306"/>
              <a:gd name="connsiteX32" fmla="*/ 3414090 w 4432393"/>
              <a:gd name="connsiteY32" fmla="*/ 94769 h 4834306"/>
              <a:gd name="connsiteX33" fmla="*/ 3807656 w 4432393"/>
              <a:gd name="connsiteY33" fmla="*/ 0 h 4834306"/>
              <a:gd name="connsiteX0" fmla="*/ 4041573 w 4411907"/>
              <a:gd name="connsiteY0" fmla="*/ 94414 h 4834306"/>
              <a:gd name="connsiteX1" fmla="*/ 3969566 w 4411907"/>
              <a:gd name="connsiteY1" fmla="*/ 238430 h 4834306"/>
              <a:gd name="connsiteX2" fmla="*/ 3825269 w 4411907"/>
              <a:gd name="connsiteY2" fmla="*/ 527225 h 4834306"/>
              <a:gd name="connsiteX3" fmla="*/ 4041101 w 4411907"/>
              <a:gd name="connsiteY3" fmla="*/ 815529 h 4834306"/>
              <a:gd name="connsiteX4" fmla="*/ 4400822 w 4411907"/>
              <a:gd name="connsiteY4" fmla="*/ 1103833 h 4834306"/>
              <a:gd name="connsiteX5" fmla="*/ 4184989 w 4411907"/>
              <a:gd name="connsiteY5" fmla="*/ 1247986 h 4834306"/>
              <a:gd name="connsiteX6" fmla="*/ 3897213 w 4411907"/>
              <a:gd name="connsiteY6" fmla="*/ 1392139 h 4834306"/>
              <a:gd name="connsiteX7" fmla="*/ 3465548 w 4411907"/>
              <a:gd name="connsiteY7" fmla="*/ 1752520 h 4834306"/>
              <a:gd name="connsiteX8" fmla="*/ 2941270 w 4411907"/>
              <a:gd name="connsiteY8" fmla="*/ 1915062 h 4834306"/>
              <a:gd name="connsiteX9" fmla="*/ 2602219 w 4411907"/>
              <a:gd name="connsiteY9" fmla="*/ 2112900 h 4834306"/>
              <a:gd name="connsiteX10" fmla="*/ 2451059 w 4411907"/>
              <a:gd name="connsiteY10" fmla="*/ 2534296 h 4834306"/>
              <a:gd name="connsiteX11" fmla="*/ 1977085 w 4411907"/>
              <a:gd name="connsiteY11" fmla="*/ 2859946 h 4834306"/>
              <a:gd name="connsiteX12" fmla="*/ 1722094 w 4411907"/>
              <a:gd name="connsiteY12" fmla="*/ 2954828 h 4834306"/>
              <a:gd name="connsiteX13" fmla="*/ 1382105 w 4411907"/>
              <a:gd name="connsiteY13" fmla="*/ 3144595 h 4834306"/>
              <a:gd name="connsiteX14" fmla="*/ 1307231 w 4411907"/>
              <a:gd name="connsiteY14" fmla="*/ 4303536 h 4834306"/>
              <a:gd name="connsiteX15" fmla="*/ 1225529 w 4411907"/>
              <a:gd name="connsiteY15" fmla="*/ 4657382 h 4834306"/>
              <a:gd name="connsiteX16" fmla="*/ 571913 w 4411907"/>
              <a:gd name="connsiteY16" fmla="*/ 4745844 h 4834306"/>
              <a:gd name="connsiteX17" fmla="*/ 653615 w 4411907"/>
              <a:gd name="connsiteY17" fmla="*/ 4126611 h 4834306"/>
              <a:gd name="connsiteX18" fmla="*/ 245106 w 4411907"/>
              <a:gd name="connsiteY18" fmla="*/ 3772762 h 4834306"/>
              <a:gd name="connsiteX19" fmla="*/ 0 w 4411907"/>
              <a:gd name="connsiteY19" fmla="*/ 3153530 h 4834306"/>
              <a:gd name="connsiteX20" fmla="*/ 1807091 w 4411907"/>
              <a:gd name="connsiteY20" fmla="*/ 2765064 h 4834306"/>
              <a:gd name="connsiteX21" fmla="*/ 1954721 w 4411907"/>
              <a:gd name="connsiteY21" fmla="*/ 2257053 h 4834306"/>
              <a:gd name="connsiteX22" fmla="*/ 2242497 w 4411907"/>
              <a:gd name="connsiteY22" fmla="*/ 1680443 h 4834306"/>
              <a:gd name="connsiteX23" fmla="*/ 2674162 w 4411907"/>
              <a:gd name="connsiteY23" fmla="*/ 1536291 h 4834306"/>
              <a:gd name="connsiteX24" fmla="*/ 3321659 w 4411907"/>
              <a:gd name="connsiteY24" fmla="*/ 1031758 h 4834306"/>
              <a:gd name="connsiteX25" fmla="*/ 3825269 w 4411907"/>
              <a:gd name="connsiteY25" fmla="*/ 1031757 h 4834306"/>
              <a:gd name="connsiteX26" fmla="*/ 3969157 w 4411907"/>
              <a:gd name="connsiteY26" fmla="*/ 887605 h 4834306"/>
              <a:gd name="connsiteX27" fmla="*/ 3825269 w 4411907"/>
              <a:gd name="connsiteY27" fmla="*/ 743453 h 4834306"/>
              <a:gd name="connsiteX28" fmla="*/ 3753324 w 4411907"/>
              <a:gd name="connsiteY28" fmla="*/ 599300 h 4834306"/>
              <a:gd name="connsiteX29" fmla="*/ 3393604 w 4411907"/>
              <a:gd name="connsiteY29" fmla="*/ 599301 h 4834306"/>
              <a:gd name="connsiteX30" fmla="*/ 3177771 w 4411907"/>
              <a:gd name="connsiteY30" fmla="*/ 455149 h 4834306"/>
              <a:gd name="connsiteX31" fmla="*/ 3105827 w 4411907"/>
              <a:gd name="connsiteY31" fmla="*/ 238921 h 4834306"/>
              <a:gd name="connsiteX32" fmla="*/ 3393604 w 4411907"/>
              <a:gd name="connsiteY32" fmla="*/ 94769 h 4834306"/>
              <a:gd name="connsiteX33" fmla="*/ 3787170 w 4411907"/>
              <a:gd name="connsiteY33" fmla="*/ 0 h 4834306"/>
              <a:gd name="connsiteX0" fmla="*/ 4041573 w 4411907"/>
              <a:gd name="connsiteY0" fmla="*/ 94414 h 4770759"/>
              <a:gd name="connsiteX1" fmla="*/ 3969566 w 4411907"/>
              <a:gd name="connsiteY1" fmla="*/ 238430 h 4770759"/>
              <a:gd name="connsiteX2" fmla="*/ 3825269 w 4411907"/>
              <a:gd name="connsiteY2" fmla="*/ 527225 h 4770759"/>
              <a:gd name="connsiteX3" fmla="*/ 4041101 w 4411907"/>
              <a:gd name="connsiteY3" fmla="*/ 815529 h 4770759"/>
              <a:gd name="connsiteX4" fmla="*/ 4400822 w 4411907"/>
              <a:gd name="connsiteY4" fmla="*/ 1103833 h 4770759"/>
              <a:gd name="connsiteX5" fmla="*/ 4184989 w 4411907"/>
              <a:gd name="connsiteY5" fmla="*/ 1247986 h 4770759"/>
              <a:gd name="connsiteX6" fmla="*/ 3897213 w 4411907"/>
              <a:gd name="connsiteY6" fmla="*/ 1392139 h 4770759"/>
              <a:gd name="connsiteX7" fmla="*/ 3465548 w 4411907"/>
              <a:gd name="connsiteY7" fmla="*/ 1752520 h 4770759"/>
              <a:gd name="connsiteX8" fmla="*/ 2941270 w 4411907"/>
              <a:gd name="connsiteY8" fmla="*/ 1915062 h 4770759"/>
              <a:gd name="connsiteX9" fmla="*/ 2602219 w 4411907"/>
              <a:gd name="connsiteY9" fmla="*/ 2112900 h 4770759"/>
              <a:gd name="connsiteX10" fmla="*/ 2451059 w 4411907"/>
              <a:gd name="connsiteY10" fmla="*/ 2534296 h 4770759"/>
              <a:gd name="connsiteX11" fmla="*/ 1977085 w 4411907"/>
              <a:gd name="connsiteY11" fmla="*/ 2859946 h 4770759"/>
              <a:gd name="connsiteX12" fmla="*/ 1722094 w 4411907"/>
              <a:gd name="connsiteY12" fmla="*/ 2954828 h 4770759"/>
              <a:gd name="connsiteX13" fmla="*/ 1382105 w 4411907"/>
              <a:gd name="connsiteY13" fmla="*/ 3144595 h 4770759"/>
              <a:gd name="connsiteX14" fmla="*/ 1307231 w 4411907"/>
              <a:gd name="connsiteY14" fmla="*/ 4303536 h 4770759"/>
              <a:gd name="connsiteX15" fmla="*/ 1225529 w 4411907"/>
              <a:gd name="connsiteY15" fmla="*/ 4657382 h 4770759"/>
              <a:gd name="connsiteX16" fmla="*/ 571913 w 4411907"/>
              <a:gd name="connsiteY16" fmla="*/ 4745844 h 4770759"/>
              <a:gd name="connsiteX17" fmla="*/ 578985 w 4411907"/>
              <a:gd name="connsiteY17" fmla="*/ 4507892 h 4770759"/>
              <a:gd name="connsiteX18" fmla="*/ 653615 w 4411907"/>
              <a:gd name="connsiteY18" fmla="*/ 4126611 h 4770759"/>
              <a:gd name="connsiteX19" fmla="*/ 245106 w 4411907"/>
              <a:gd name="connsiteY19" fmla="*/ 3772762 h 4770759"/>
              <a:gd name="connsiteX20" fmla="*/ 0 w 4411907"/>
              <a:gd name="connsiteY20" fmla="*/ 3153530 h 4770759"/>
              <a:gd name="connsiteX21" fmla="*/ 1807091 w 4411907"/>
              <a:gd name="connsiteY21" fmla="*/ 2765064 h 4770759"/>
              <a:gd name="connsiteX22" fmla="*/ 1954721 w 4411907"/>
              <a:gd name="connsiteY22" fmla="*/ 2257053 h 4770759"/>
              <a:gd name="connsiteX23" fmla="*/ 2242497 w 4411907"/>
              <a:gd name="connsiteY23" fmla="*/ 1680443 h 4770759"/>
              <a:gd name="connsiteX24" fmla="*/ 2674162 w 4411907"/>
              <a:gd name="connsiteY24" fmla="*/ 1536291 h 4770759"/>
              <a:gd name="connsiteX25" fmla="*/ 3321659 w 4411907"/>
              <a:gd name="connsiteY25" fmla="*/ 1031758 h 4770759"/>
              <a:gd name="connsiteX26" fmla="*/ 3825269 w 4411907"/>
              <a:gd name="connsiteY26" fmla="*/ 1031757 h 4770759"/>
              <a:gd name="connsiteX27" fmla="*/ 3969157 w 4411907"/>
              <a:gd name="connsiteY27" fmla="*/ 887605 h 4770759"/>
              <a:gd name="connsiteX28" fmla="*/ 3825269 w 4411907"/>
              <a:gd name="connsiteY28" fmla="*/ 743453 h 4770759"/>
              <a:gd name="connsiteX29" fmla="*/ 3753324 w 4411907"/>
              <a:gd name="connsiteY29" fmla="*/ 599300 h 4770759"/>
              <a:gd name="connsiteX30" fmla="*/ 3393604 w 4411907"/>
              <a:gd name="connsiteY30" fmla="*/ 599301 h 4770759"/>
              <a:gd name="connsiteX31" fmla="*/ 3177771 w 4411907"/>
              <a:gd name="connsiteY31" fmla="*/ 455149 h 4770759"/>
              <a:gd name="connsiteX32" fmla="*/ 3105827 w 4411907"/>
              <a:gd name="connsiteY32" fmla="*/ 238921 h 4770759"/>
              <a:gd name="connsiteX33" fmla="*/ 3393604 w 4411907"/>
              <a:gd name="connsiteY33" fmla="*/ 94769 h 4770759"/>
              <a:gd name="connsiteX34" fmla="*/ 3787170 w 4411907"/>
              <a:gd name="connsiteY34" fmla="*/ 0 h 4770759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90212 w 4411907"/>
              <a:gd name="connsiteY17" fmla="*/ 4568921 h 4760587"/>
              <a:gd name="connsiteX18" fmla="*/ 653615 w 4411907"/>
              <a:gd name="connsiteY18" fmla="*/ 4126611 h 4760587"/>
              <a:gd name="connsiteX19" fmla="*/ 245106 w 4411907"/>
              <a:gd name="connsiteY19" fmla="*/ 3772762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90212 w 4411907"/>
              <a:gd name="connsiteY17" fmla="*/ 4568921 h 4760587"/>
              <a:gd name="connsiteX18" fmla="*/ 653615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653615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571914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3177771 w 4411907"/>
              <a:gd name="connsiteY31" fmla="*/ 455149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94414 h 4760587"/>
              <a:gd name="connsiteX1" fmla="*/ 3969566 w 4411907"/>
              <a:gd name="connsiteY1" fmla="*/ 238430 h 4760587"/>
              <a:gd name="connsiteX2" fmla="*/ 3825269 w 4411907"/>
              <a:gd name="connsiteY2" fmla="*/ 527225 h 4760587"/>
              <a:gd name="connsiteX3" fmla="*/ 4041101 w 4411907"/>
              <a:gd name="connsiteY3" fmla="*/ 815529 h 4760587"/>
              <a:gd name="connsiteX4" fmla="*/ 4400822 w 4411907"/>
              <a:gd name="connsiteY4" fmla="*/ 1103833 h 4760587"/>
              <a:gd name="connsiteX5" fmla="*/ 4184989 w 4411907"/>
              <a:gd name="connsiteY5" fmla="*/ 1247986 h 4760587"/>
              <a:gd name="connsiteX6" fmla="*/ 3897213 w 4411907"/>
              <a:gd name="connsiteY6" fmla="*/ 1392139 h 4760587"/>
              <a:gd name="connsiteX7" fmla="*/ 3465548 w 4411907"/>
              <a:gd name="connsiteY7" fmla="*/ 1752520 h 4760587"/>
              <a:gd name="connsiteX8" fmla="*/ 2941270 w 4411907"/>
              <a:gd name="connsiteY8" fmla="*/ 1915062 h 4760587"/>
              <a:gd name="connsiteX9" fmla="*/ 2602219 w 4411907"/>
              <a:gd name="connsiteY9" fmla="*/ 2112900 h 4760587"/>
              <a:gd name="connsiteX10" fmla="*/ 2451059 w 4411907"/>
              <a:gd name="connsiteY10" fmla="*/ 2534296 h 4760587"/>
              <a:gd name="connsiteX11" fmla="*/ 1977085 w 4411907"/>
              <a:gd name="connsiteY11" fmla="*/ 2859946 h 4760587"/>
              <a:gd name="connsiteX12" fmla="*/ 1722094 w 4411907"/>
              <a:gd name="connsiteY12" fmla="*/ 2954828 h 4760587"/>
              <a:gd name="connsiteX13" fmla="*/ 1382105 w 4411907"/>
              <a:gd name="connsiteY13" fmla="*/ 3144595 h 4760587"/>
              <a:gd name="connsiteX14" fmla="*/ 1307231 w 4411907"/>
              <a:gd name="connsiteY14" fmla="*/ 4303536 h 4760587"/>
              <a:gd name="connsiteX15" fmla="*/ 1225529 w 4411907"/>
              <a:gd name="connsiteY15" fmla="*/ 4657382 h 4760587"/>
              <a:gd name="connsiteX16" fmla="*/ 571913 w 4411907"/>
              <a:gd name="connsiteY16" fmla="*/ 4745844 h 4760587"/>
              <a:gd name="connsiteX17" fmla="*/ 408510 w 4411907"/>
              <a:gd name="connsiteY17" fmla="*/ 4568921 h 4760587"/>
              <a:gd name="connsiteX18" fmla="*/ 571914 w 4411907"/>
              <a:gd name="connsiteY18" fmla="*/ 4126611 h 4760587"/>
              <a:gd name="connsiteX19" fmla="*/ 163404 w 4411907"/>
              <a:gd name="connsiteY19" fmla="*/ 3772763 h 4760587"/>
              <a:gd name="connsiteX20" fmla="*/ 0 w 4411907"/>
              <a:gd name="connsiteY20" fmla="*/ 3153530 h 4760587"/>
              <a:gd name="connsiteX21" fmla="*/ 1807091 w 4411907"/>
              <a:gd name="connsiteY21" fmla="*/ 2765064 h 4760587"/>
              <a:gd name="connsiteX22" fmla="*/ 1954721 w 4411907"/>
              <a:gd name="connsiteY22" fmla="*/ 2257053 h 4760587"/>
              <a:gd name="connsiteX23" fmla="*/ 2242497 w 4411907"/>
              <a:gd name="connsiteY23" fmla="*/ 1680443 h 4760587"/>
              <a:gd name="connsiteX24" fmla="*/ 2674162 w 4411907"/>
              <a:gd name="connsiteY24" fmla="*/ 1536291 h 4760587"/>
              <a:gd name="connsiteX25" fmla="*/ 3321659 w 4411907"/>
              <a:gd name="connsiteY25" fmla="*/ 1031758 h 4760587"/>
              <a:gd name="connsiteX26" fmla="*/ 3825269 w 4411907"/>
              <a:gd name="connsiteY26" fmla="*/ 1031757 h 4760587"/>
              <a:gd name="connsiteX27" fmla="*/ 3969157 w 4411907"/>
              <a:gd name="connsiteY27" fmla="*/ 887605 h 4760587"/>
              <a:gd name="connsiteX28" fmla="*/ 3825269 w 4411907"/>
              <a:gd name="connsiteY28" fmla="*/ 743453 h 4760587"/>
              <a:gd name="connsiteX29" fmla="*/ 3753324 w 4411907"/>
              <a:gd name="connsiteY29" fmla="*/ 599300 h 4760587"/>
              <a:gd name="connsiteX30" fmla="*/ 3393604 w 4411907"/>
              <a:gd name="connsiteY30" fmla="*/ 599301 h 4760587"/>
              <a:gd name="connsiteX31" fmla="*/ 2777867 w 4411907"/>
              <a:gd name="connsiteY31" fmla="*/ 499670 h 4760587"/>
              <a:gd name="connsiteX32" fmla="*/ 3105827 w 4411907"/>
              <a:gd name="connsiteY32" fmla="*/ 238921 h 4760587"/>
              <a:gd name="connsiteX33" fmla="*/ 3393604 w 4411907"/>
              <a:gd name="connsiteY33" fmla="*/ 94769 h 4760587"/>
              <a:gd name="connsiteX34" fmla="*/ 3787170 w 4411907"/>
              <a:gd name="connsiteY34" fmla="*/ 0 h 4760587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777867 w 4411907"/>
              <a:gd name="connsiteY31" fmla="*/ 509776 h 4770693"/>
              <a:gd name="connsiteX32" fmla="*/ 2941271 w 4411907"/>
              <a:gd name="connsiteY32" fmla="*/ 155928 h 4770693"/>
              <a:gd name="connsiteX33" fmla="*/ 3393604 w 4411907"/>
              <a:gd name="connsiteY33" fmla="*/ 104875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777867 w 4411907"/>
              <a:gd name="connsiteY31" fmla="*/ 509776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369357 w 4411907"/>
              <a:gd name="connsiteY31" fmla="*/ 421314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369357 w 4411907"/>
              <a:gd name="connsiteY31" fmla="*/ 421314 h 4770693"/>
              <a:gd name="connsiteX32" fmla="*/ 2941271 w 4411907"/>
              <a:gd name="connsiteY32" fmla="*/ 155928 h 4770693"/>
              <a:gd name="connsiteX33" fmla="*/ 3349780 w 4411907"/>
              <a:gd name="connsiteY33" fmla="*/ 67466 h 4770693"/>
              <a:gd name="connsiteX34" fmla="*/ 3787170 w 4411907"/>
              <a:gd name="connsiteY34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967646 w 4411907"/>
              <a:gd name="connsiteY31" fmla="*/ 534052 h 4770693"/>
              <a:gd name="connsiteX32" fmla="*/ 2369357 w 4411907"/>
              <a:gd name="connsiteY32" fmla="*/ 421314 h 4770693"/>
              <a:gd name="connsiteX33" fmla="*/ 2941271 w 4411907"/>
              <a:gd name="connsiteY33" fmla="*/ 155928 h 4770693"/>
              <a:gd name="connsiteX34" fmla="*/ 3349780 w 4411907"/>
              <a:gd name="connsiteY34" fmla="*/ 67466 h 4770693"/>
              <a:gd name="connsiteX35" fmla="*/ 3787170 w 4411907"/>
              <a:gd name="connsiteY35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941271 w 4411907"/>
              <a:gd name="connsiteY33" fmla="*/ 155928 h 4770693"/>
              <a:gd name="connsiteX34" fmla="*/ 3349780 w 4411907"/>
              <a:gd name="connsiteY34" fmla="*/ 67466 h 4770693"/>
              <a:gd name="connsiteX35" fmla="*/ 3787170 w 4411907"/>
              <a:gd name="connsiteY35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714303 w 4411907"/>
              <a:gd name="connsiteY33" fmla="*/ 259747 h 4770693"/>
              <a:gd name="connsiteX34" fmla="*/ 2941271 w 4411907"/>
              <a:gd name="connsiteY34" fmla="*/ 155928 h 4770693"/>
              <a:gd name="connsiteX35" fmla="*/ 3349780 w 4411907"/>
              <a:gd name="connsiteY35" fmla="*/ 67466 h 4770693"/>
              <a:gd name="connsiteX36" fmla="*/ 3787170 w 4411907"/>
              <a:gd name="connsiteY36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777867 w 4411907"/>
              <a:gd name="connsiteY33" fmla="*/ 332852 h 4770693"/>
              <a:gd name="connsiteX34" fmla="*/ 2941271 w 4411907"/>
              <a:gd name="connsiteY34" fmla="*/ 155928 h 4770693"/>
              <a:gd name="connsiteX35" fmla="*/ 3349780 w 4411907"/>
              <a:gd name="connsiteY35" fmla="*/ 67466 h 4770693"/>
              <a:gd name="connsiteX36" fmla="*/ 3787170 w 4411907"/>
              <a:gd name="connsiteY36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369357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859569 w 4411907"/>
              <a:gd name="connsiteY31" fmla="*/ 509776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332852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532761 w 4411907"/>
              <a:gd name="connsiteY33" fmla="*/ 332852 h 4770693"/>
              <a:gd name="connsiteX34" fmla="*/ 2777867 w 4411907"/>
              <a:gd name="connsiteY34" fmla="*/ 244390 h 4770693"/>
              <a:gd name="connsiteX35" fmla="*/ 2941271 w 4411907"/>
              <a:gd name="connsiteY35" fmla="*/ 155928 h 4770693"/>
              <a:gd name="connsiteX36" fmla="*/ 3349780 w 4411907"/>
              <a:gd name="connsiteY36" fmla="*/ 67466 h 4770693"/>
              <a:gd name="connsiteX37" fmla="*/ 3787170 w 4411907"/>
              <a:gd name="connsiteY37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243810 w 4411907"/>
              <a:gd name="connsiteY33" fmla="*/ 364244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96165 w 4411907"/>
              <a:gd name="connsiteY31" fmla="*/ 598238 h 4770693"/>
              <a:gd name="connsiteX32" fmla="*/ 2124251 w 4411907"/>
              <a:gd name="connsiteY32" fmla="*/ 421314 h 4770693"/>
              <a:gd name="connsiteX33" fmla="*/ 2287655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87655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532761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532761 w 4411907"/>
              <a:gd name="connsiteY34" fmla="*/ 421314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205953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369357 w 4411907"/>
              <a:gd name="connsiteY33" fmla="*/ 421314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124251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205953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11907"/>
              <a:gd name="connsiteY0" fmla="*/ 104520 h 4770693"/>
              <a:gd name="connsiteX1" fmla="*/ 3969566 w 4411907"/>
              <a:gd name="connsiteY1" fmla="*/ 248536 h 4770693"/>
              <a:gd name="connsiteX2" fmla="*/ 3825269 w 4411907"/>
              <a:gd name="connsiteY2" fmla="*/ 537331 h 4770693"/>
              <a:gd name="connsiteX3" fmla="*/ 4041101 w 4411907"/>
              <a:gd name="connsiteY3" fmla="*/ 825635 h 4770693"/>
              <a:gd name="connsiteX4" fmla="*/ 4400822 w 4411907"/>
              <a:gd name="connsiteY4" fmla="*/ 1113939 h 4770693"/>
              <a:gd name="connsiteX5" fmla="*/ 4184989 w 4411907"/>
              <a:gd name="connsiteY5" fmla="*/ 1258092 h 4770693"/>
              <a:gd name="connsiteX6" fmla="*/ 3897213 w 4411907"/>
              <a:gd name="connsiteY6" fmla="*/ 1402245 h 4770693"/>
              <a:gd name="connsiteX7" fmla="*/ 3465548 w 4411907"/>
              <a:gd name="connsiteY7" fmla="*/ 1762626 h 4770693"/>
              <a:gd name="connsiteX8" fmla="*/ 2941270 w 4411907"/>
              <a:gd name="connsiteY8" fmla="*/ 1925168 h 4770693"/>
              <a:gd name="connsiteX9" fmla="*/ 2602219 w 4411907"/>
              <a:gd name="connsiteY9" fmla="*/ 2123006 h 4770693"/>
              <a:gd name="connsiteX10" fmla="*/ 2451059 w 4411907"/>
              <a:gd name="connsiteY10" fmla="*/ 2544402 h 4770693"/>
              <a:gd name="connsiteX11" fmla="*/ 1977085 w 4411907"/>
              <a:gd name="connsiteY11" fmla="*/ 2870052 h 4770693"/>
              <a:gd name="connsiteX12" fmla="*/ 1722094 w 4411907"/>
              <a:gd name="connsiteY12" fmla="*/ 2964934 h 4770693"/>
              <a:gd name="connsiteX13" fmla="*/ 1382105 w 4411907"/>
              <a:gd name="connsiteY13" fmla="*/ 3154701 h 4770693"/>
              <a:gd name="connsiteX14" fmla="*/ 1307231 w 4411907"/>
              <a:gd name="connsiteY14" fmla="*/ 4313642 h 4770693"/>
              <a:gd name="connsiteX15" fmla="*/ 1225529 w 4411907"/>
              <a:gd name="connsiteY15" fmla="*/ 4667488 h 4770693"/>
              <a:gd name="connsiteX16" fmla="*/ 571913 w 4411907"/>
              <a:gd name="connsiteY16" fmla="*/ 4755950 h 4770693"/>
              <a:gd name="connsiteX17" fmla="*/ 408510 w 4411907"/>
              <a:gd name="connsiteY17" fmla="*/ 4579027 h 4770693"/>
              <a:gd name="connsiteX18" fmla="*/ 571914 w 4411907"/>
              <a:gd name="connsiteY18" fmla="*/ 4136717 h 4770693"/>
              <a:gd name="connsiteX19" fmla="*/ 163404 w 4411907"/>
              <a:gd name="connsiteY19" fmla="*/ 3782869 h 4770693"/>
              <a:gd name="connsiteX20" fmla="*/ 0 w 4411907"/>
              <a:gd name="connsiteY20" fmla="*/ 3163636 h 4770693"/>
              <a:gd name="connsiteX21" fmla="*/ 1807091 w 4411907"/>
              <a:gd name="connsiteY21" fmla="*/ 2775170 h 4770693"/>
              <a:gd name="connsiteX22" fmla="*/ 1954721 w 4411907"/>
              <a:gd name="connsiteY22" fmla="*/ 2267159 h 4770693"/>
              <a:gd name="connsiteX23" fmla="*/ 2242497 w 4411907"/>
              <a:gd name="connsiteY23" fmla="*/ 1690549 h 4770693"/>
              <a:gd name="connsiteX24" fmla="*/ 2674162 w 4411907"/>
              <a:gd name="connsiteY24" fmla="*/ 1546397 h 4770693"/>
              <a:gd name="connsiteX25" fmla="*/ 3321659 w 4411907"/>
              <a:gd name="connsiteY25" fmla="*/ 1041864 h 4770693"/>
              <a:gd name="connsiteX26" fmla="*/ 3825269 w 4411907"/>
              <a:gd name="connsiteY26" fmla="*/ 1041863 h 4770693"/>
              <a:gd name="connsiteX27" fmla="*/ 3969157 w 4411907"/>
              <a:gd name="connsiteY27" fmla="*/ 897711 h 4770693"/>
              <a:gd name="connsiteX28" fmla="*/ 3825269 w 4411907"/>
              <a:gd name="connsiteY28" fmla="*/ 753559 h 4770693"/>
              <a:gd name="connsiteX29" fmla="*/ 3753324 w 4411907"/>
              <a:gd name="connsiteY29" fmla="*/ 609406 h 4770693"/>
              <a:gd name="connsiteX30" fmla="*/ 3393604 w 4411907"/>
              <a:gd name="connsiteY30" fmla="*/ 609407 h 4770693"/>
              <a:gd name="connsiteX31" fmla="*/ 2614463 w 4411907"/>
              <a:gd name="connsiteY31" fmla="*/ 598238 h 4770693"/>
              <a:gd name="connsiteX32" fmla="*/ 2205953 w 4411907"/>
              <a:gd name="connsiteY32" fmla="*/ 421314 h 4770693"/>
              <a:gd name="connsiteX33" fmla="*/ 2369357 w 4411907"/>
              <a:gd name="connsiteY33" fmla="*/ 332852 h 4770693"/>
              <a:gd name="connsiteX34" fmla="*/ 2614463 w 4411907"/>
              <a:gd name="connsiteY34" fmla="*/ 332852 h 4770693"/>
              <a:gd name="connsiteX35" fmla="*/ 2777867 w 4411907"/>
              <a:gd name="connsiteY35" fmla="*/ 244390 h 4770693"/>
              <a:gd name="connsiteX36" fmla="*/ 2941271 w 4411907"/>
              <a:gd name="connsiteY36" fmla="*/ 155928 h 4770693"/>
              <a:gd name="connsiteX37" fmla="*/ 3349780 w 4411907"/>
              <a:gd name="connsiteY37" fmla="*/ 67466 h 4770693"/>
              <a:gd name="connsiteX38" fmla="*/ 3787170 w 4411907"/>
              <a:gd name="connsiteY38" fmla="*/ 10106 h 4770693"/>
              <a:gd name="connsiteX0" fmla="*/ 4041573 w 4401147"/>
              <a:gd name="connsiteY0" fmla="*/ 94414 h 4749530"/>
              <a:gd name="connsiteX1" fmla="*/ 3969566 w 4401147"/>
              <a:gd name="connsiteY1" fmla="*/ 238430 h 4749530"/>
              <a:gd name="connsiteX2" fmla="*/ 3825269 w 4401147"/>
              <a:gd name="connsiteY2" fmla="*/ 527225 h 4749530"/>
              <a:gd name="connsiteX3" fmla="*/ 4041101 w 4401147"/>
              <a:gd name="connsiteY3" fmla="*/ 815529 h 4749530"/>
              <a:gd name="connsiteX4" fmla="*/ 4400822 w 4401147"/>
              <a:gd name="connsiteY4" fmla="*/ 1103833 h 4749530"/>
              <a:gd name="connsiteX5" fmla="*/ 4184989 w 4401147"/>
              <a:gd name="connsiteY5" fmla="*/ 1247986 h 4749530"/>
              <a:gd name="connsiteX6" fmla="*/ 3897213 w 4401147"/>
              <a:gd name="connsiteY6" fmla="*/ 1392139 h 4749530"/>
              <a:gd name="connsiteX7" fmla="*/ 3465548 w 4401147"/>
              <a:gd name="connsiteY7" fmla="*/ 1752520 h 4749530"/>
              <a:gd name="connsiteX8" fmla="*/ 2941270 w 4401147"/>
              <a:gd name="connsiteY8" fmla="*/ 1915062 h 4749530"/>
              <a:gd name="connsiteX9" fmla="*/ 2602219 w 4401147"/>
              <a:gd name="connsiteY9" fmla="*/ 2112900 h 4749530"/>
              <a:gd name="connsiteX10" fmla="*/ 2401654 w 4401147"/>
              <a:gd name="connsiteY10" fmla="*/ 2512900 h 4749530"/>
              <a:gd name="connsiteX11" fmla="*/ 1977085 w 4401147"/>
              <a:gd name="connsiteY11" fmla="*/ 2859946 h 4749530"/>
              <a:gd name="connsiteX12" fmla="*/ 1722094 w 4401147"/>
              <a:gd name="connsiteY12" fmla="*/ 2954828 h 4749530"/>
              <a:gd name="connsiteX13" fmla="*/ 1382105 w 4401147"/>
              <a:gd name="connsiteY13" fmla="*/ 3144595 h 4749530"/>
              <a:gd name="connsiteX14" fmla="*/ 1307231 w 4401147"/>
              <a:gd name="connsiteY14" fmla="*/ 4303536 h 4749530"/>
              <a:gd name="connsiteX15" fmla="*/ 1225529 w 4401147"/>
              <a:gd name="connsiteY15" fmla="*/ 4657382 h 4749530"/>
              <a:gd name="connsiteX16" fmla="*/ 571913 w 4401147"/>
              <a:gd name="connsiteY16" fmla="*/ 4745844 h 4749530"/>
              <a:gd name="connsiteX17" fmla="*/ 408510 w 4401147"/>
              <a:gd name="connsiteY17" fmla="*/ 4568921 h 4749530"/>
              <a:gd name="connsiteX18" fmla="*/ 571914 w 4401147"/>
              <a:gd name="connsiteY18" fmla="*/ 4126611 h 4749530"/>
              <a:gd name="connsiteX19" fmla="*/ 163404 w 4401147"/>
              <a:gd name="connsiteY19" fmla="*/ 3772763 h 4749530"/>
              <a:gd name="connsiteX20" fmla="*/ 0 w 4401147"/>
              <a:gd name="connsiteY20" fmla="*/ 3153530 h 4749530"/>
              <a:gd name="connsiteX21" fmla="*/ 1807091 w 4401147"/>
              <a:gd name="connsiteY21" fmla="*/ 2765064 h 4749530"/>
              <a:gd name="connsiteX22" fmla="*/ 1954721 w 4401147"/>
              <a:gd name="connsiteY22" fmla="*/ 2257053 h 4749530"/>
              <a:gd name="connsiteX23" fmla="*/ 2242497 w 4401147"/>
              <a:gd name="connsiteY23" fmla="*/ 1680443 h 4749530"/>
              <a:gd name="connsiteX24" fmla="*/ 2674162 w 4401147"/>
              <a:gd name="connsiteY24" fmla="*/ 1536291 h 4749530"/>
              <a:gd name="connsiteX25" fmla="*/ 3321659 w 4401147"/>
              <a:gd name="connsiteY25" fmla="*/ 1031758 h 4749530"/>
              <a:gd name="connsiteX26" fmla="*/ 3825269 w 4401147"/>
              <a:gd name="connsiteY26" fmla="*/ 1031757 h 4749530"/>
              <a:gd name="connsiteX27" fmla="*/ 3969157 w 4401147"/>
              <a:gd name="connsiteY27" fmla="*/ 887605 h 4749530"/>
              <a:gd name="connsiteX28" fmla="*/ 3825269 w 4401147"/>
              <a:gd name="connsiteY28" fmla="*/ 743453 h 4749530"/>
              <a:gd name="connsiteX29" fmla="*/ 3753324 w 4401147"/>
              <a:gd name="connsiteY29" fmla="*/ 599300 h 4749530"/>
              <a:gd name="connsiteX30" fmla="*/ 3393604 w 4401147"/>
              <a:gd name="connsiteY30" fmla="*/ 599301 h 4749530"/>
              <a:gd name="connsiteX31" fmla="*/ 2614463 w 4401147"/>
              <a:gd name="connsiteY31" fmla="*/ 588132 h 4749530"/>
              <a:gd name="connsiteX32" fmla="*/ 2205953 w 4401147"/>
              <a:gd name="connsiteY32" fmla="*/ 411208 h 4749530"/>
              <a:gd name="connsiteX33" fmla="*/ 2369357 w 4401147"/>
              <a:gd name="connsiteY33" fmla="*/ 322746 h 4749530"/>
              <a:gd name="connsiteX34" fmla="*/ 2614463 w 4401147"/>
              <a:gd name="connsiteY34" fmla="*/ 322746 h 4749530"/>
              <a:gd name="connsiteX35" fmla="*/ 2777867 w 4401147"/>
              <a:gd name="connsiteY35" fmla="*/ 234284 h 4749530"/>
              <a:gd name="connsiteX36" fmla="*/ 2941271 w 4401147"/>
              <a:gd name="connsiteY36" fmla="*/ 145822 h 4749530"/>
              <a:gd name="connsiteX37" fmla="*/ 3349780 w 4401147"/>
              <a:gd name="connsiteY37" fmla="*/ 57360 h 4749530"/>
              <a:gd name="connsiteX38" fmla="*/ 3787170 w 4401147"/>
              <a:gd name="connsiteY38" fmla="*/ 0 h 4749530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52520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408037 w 4401147"/>
              <a:gd name="connsiteY31" fmla="*/ 59112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3121490 w 4401147"/>
              <a:gd name="connsiteY32" fmla="*/ 398551 h 4749529"/>
              <a:gd name="connsiteX33" fmla="*/ 2614463 w 4401147"/>
              <a:gd name="connsiteY33" fmla="*/ 588132 h 4749529"/>
              <a:gd name="connsiteX34" fmla="*/ 2205953 w 4401147"/>
              <a:gd name="connsiteY34" fmla="*/ 411208 h 4749529"/>
              <a:gd name="connsiteX35" fmla="*/ 2369357 w 4401147"/>
              <a:gd name="connsiteY35" fmla="*/ 322746 h 4749529"/>
              <a:gd name="connsiteX36" fmla="*/ 2614463 w 4401147"/>
              <a:gd name="connsiteY36" fmla="*/ 322746 h 4749529"/>
              <a:gd name="connsiteX37" fmla="*/ 2777867 w 4401147"/>
              <a:gd name="connsiteY37" fmla="*/ 234284 h 4749529"/>
              <a:gd name="connsiteX38" fmla="*/ 2941271 w 4401147"/>
              <a:gd name="connsiteY38" fmla="*/ 145822 h 4749529"/>
              <a:gd name="connsiteX39" fmla="*/ 3349780 w 4401147"/>
              <a:gd name="connsiteY39" fmla="*/ 57360 h 4749529"/>
              <a:gd name="connsiteX40" fmla="*/ 3787170 w 4401147"/>
              <a:gd name="connsiteY40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393604 w 4401147"/>
              <a:gd name="connsiteY30" fmla="*/ 599301 h 4749529"/>
              <a:gd name="connsiteX31" fmla="*/ 3842799 w 4401147"/>
              <a:gd name="connsiteY31" fmla="*/ 120390 h 4749529"/>
              <a:gd name="connsiteX32" fmla="*/ 3240062 w 4401147"/>
              <a:gd name="connsiteY32" fmla="*/ 526933 h 4749529"/>
              <a:gd name="connsiteX33" fmla="*/ 2614463 w 4401147"/>
              <a:gd name="connsiteY33" fmla="*/ 588132 h 4749529"/>
              <a:gd name="connsiteX34" fmla="*/ 2205953 w 4401147"/>
              <a:gd name="connsiteY34" fmla="*/ 411208 h 4749529"/>
              <a:gd name="connsiteX35" fmla="*/ 2369357 w 4401147"/>
              <a:gd name="connsiteY35" fmla="*/ 322746 h 4749529"/>
              <a:gd name="connsiteX36" fmla="*/ 2614463 w 4401147"/>
              <a:gd name="connsiteY36" fmla="*/ 322746 h 4749529"/>
              <a:gd name="connsiteX37" fmla="*/ 2777867 w 4401147"/>
              <a:gd name="connsiteY37" fmla="*/ 234284 h 4749529"/>
              <a:gd name="connsiteX38" fmla="*/ 2941271 w 4401147"/>
              <a:gd name="connsiteY38" fmla="*/ 145822 h 4749529"/>
              <a:gd name="connsiteX39" fmla="*/ 3349780 w 4401147"/>
              <a:gd name="connsiteY39" fmla="*/ 57360 h 4749529"/>
              <a:gd name="connsiteX40" fmla="*/ 3787170 w 4401147"/>
              <a:gd name="connsiteY40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842799 w 4401147"/>
              <a:gd name="connsiteY30" fmla="*/ 120390 h 4749529"/>
              <a:gd name="connsiteX31" fmla="*/ 3240062 w 4401147"/>
              <a:gd name="connsiteY31" fmla="*/ 52693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4041573 w 4401147"/>
              <a:gd name="connsiteY0" fmla="*/ 94414 h 4749529"/>
              <a:gd name="connsiteX1" fmla="*/ 3969566 w 4401147"/>
              <a:gd name="connsiteY1" fmla="*/ 238430 h 4749529"/>
              <a:gd name="connsiteX2" fmla="*/ 3825269 w 4401147"/>
              <a:gd name="connsiteY2" fmla="*/ 527225 h 4749529"/>
              <a:gd name="connsiteX3" fmla="*/ 4041101 w 4401147"/>
              <a:gd name="connsiteY3" fmla="*/ 815529 h 4749529"/>
              <a:gd name="connsiteX4" fmla="*/ 4400822 w 4401147"/>
              <a:gd name="connsiteY4" fmla="*/ 1103833 h 4749529"/>
              <a:gd name="connsiteX5" fmla="*/ 4184989 w 4401147"/>
              <a:gd name="connsiteY5" fmla="*/ 1247986 h 4749529"/>
              <a:gd name="connsiteX6" fmla="*/ 3897213 w 4401147"/>
              <a:gd name="connsiteY6" fmla="*/ 1392139 h 4749529"/>
              <a:gd name="connsiteX7" fmla="*/ 3465548 w 4401147"/>
              <a:gd name="connsiteY7" fmla="*/ 1720425 h 4749529"/>
              <a:gd name="connsiteX8" fmla="*/ 2941270 w 4401147"/>
              <a:gd name="connsiteY8" fmla="*/ 1915062 h 4749529"/>
              <a:gd name="connsiteX9" fmla="*/ 2602219 w 4401147"/>
              <a:gd name="connsiteY9" fmla="*/ 2112900 h 4749529"/>
              <a:gd name="connsiteX10" fmla="*/ 2401654 w 4401147"/>
              <a:gd name="connsiteY10" fmla="*/ 2512900 h 4749529"/>
              <a:gd name="connsiteX11" fmla="*/ 1977085 w 4401147"/>
              <a:gd name="connsiteY11" fmla="*/ 2859946 h 4749529"/>
              <a:gd name="connsiteX12" fmla="*/ 1722094 w 4401147"/>
              <a:gd name="connsiteY12" fmla="*/ 2954828 h 4749529"/>
              <a:gd name="connsiteX13" fmla="*/ 1382105 w 4401147"/>
              <a:gd name="connsiteY13" fmla="*/ 3144595 h 4749529"/>
              <a:gd name="connsiteX14" fmla="*/ 1307231 w 4401147"/>
              <a:gd name="connsiteY14" fmla="*/ 4303536 h 4749529"/>
              <a:gd name="connsiteX15" fmla="*/ 1225529 w 4401147"/>
              <a:gd name="connsiteY15" fmla="*/ 4657382 h 4749529"/>
              <a:gd name="connsiteX16" fmla="*/ 571913 w 4401147"/>
              <a:gd name="connsiteY16" fmla="*/ 4745844 h 4749529"/>
              <a:gd name="connsiteX17" fmla="*/ 408510 w 4401147"/>
              <a:gd name="connsiteY17" fmla="*/ 4568921 h 4749529"/>
              <a:gd name="connsiteX18" fmla="*/ 571914 w 4401147"/>
              <a:gd name="connsiteY18" fmla="*/ 4126611 h 4749529"/>
              <a:gd name="connsiteX19" fmla="*/ 163404 w 4401147"/>
              <a:gd name="connsiteY19" fmla="*/ 3772763 h 4749529"/>
              <a:gd name="connsiteX20" fmla="*/ 0 w 4401147"/>
              <a:gd name="connsiteY20" fmla="*/ 3153530 h 4749529"/>
              <a:gd name="connsiteX21" fmla="*/ 1807091 w 4401147"/>
              <a:gd name="connsiteY21" fmla="*/ 2765064 h 4749529"/>
              <a:gd name="connsiteX22" fmla="*/ 1954721 w 4401147"/>
              <a:gd name="connsiteY22" fmla="*/ 2257053 h 4749529"/>
              <a:gd name="connsiteX23" fmla="*/ 2242497 w 4401147"/>
              <a:gd name="connsiteY23" fmla="*/ 1680443 h 4749529"/>
              <a:gd name="connsiteX24" fmla="*/ 2674162 w 4401147"/>
              <a:gd name="connsiteY24" fmla="*/ 1536291 h 4749529"/>
              <a:gd name="connsiteX25" fmla="*/ 3321659 w 4401147"/>
              <a:gd name="connsiteY25" fmla="*/ 1031758 h 4749529"/>
              <a:gd name="connsiteX26" fmla="*/ 3825269 w 4401147"/>
              <a:gd name="connsiteY26" fmla="*/ 1031757 h 4749529"/>
              <a:gd name="connsiteX27" fmla="*/ 3969157 w 4401147"/>
              <a:gd name="connsiteY27" fmla="*/ 887605 h 4749529"/>
              <a:gd name="connsiteX28" fmla="*/ 3825269 w 4401147"/>
              <a:gd name="connsiteY28" fmla="*/ 743453 h 4749529"/>
              <a:gd name="connsiteX29" fmla="*/ 3753324 w 4401147"/>
              <a:gd name="connsiteY29" fmla="*/ 599300 h 4749529"/>
              <a:gd name="connsiteX30" fmla="*/ 3842799 w 4401147"/>
              <a:gd name="connsiteY30" fmla="*/ 120390 h 4749529"/>
              <a:gd name="connsiteX31" fmla="*/ 3240062 w 4401147"/>
              <a:gd name="connsiteY31" fmla="*/ 526933 h 4749529"/>
              <a:gd name="connsiteX32" fmla="*/ 2614463 w 4401147"/>
              <a:gd name="connsiteY32" fmla="*/ 588132 h 4749529"/>
              <a:gd name="connsiteX33" fmla="*/ 2205953 w 4401147"/>
              <a:gd name="connsiteY33" fmla="*/ 411208 h 4749529"/>
              <a:gd name="connsiteX34" fmla="*/ 2369357 w 4401147"/>
              <a:gd name="connsiteY34" fmla="*/ 322746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3969566 w 4401147"/>
              <a:gd name="connsiteY0" fmla="*/ 238430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240062 w 4401147"/>
              <a:gd name="connsiteY30" fmla="*/ 526933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05953 w 4401147"/>
              <a:gd name="connsiteY32" fmla="*/ 41120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66429 w 4401147"/>
              <a:gd name="connsiteY32" fmla="*/ 282826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369357 w 4401147"/>
              <a:gd name="connsiteY33" fmla="*/ 32274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250785 w 4401147"/>
              <a:gd name="connsiteY33" fmla="*/ 386936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324525 w 4401147"/>
              <a:gd name="connsiteY32" fmla="*/ 272128 h 4749529"/>
              <a:gd name="connsiteX33" fmla="*/ 2448405 w 4401147"/>
              <a:gd name="connsiteY33" fmla="*/ 11947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48405 w 4401147"/>
              <a:gd name="connsiteY33" fmla="*/ 11947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65540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225716 w 4401147"/>
              <a:gd name="connsiteY32" fmla="*/ 379113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87382 w 4401147"/>
              <a:gd name="connsiteY32" fmla="*/ 464702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18216 w 4401147"/>
              <a:gd name="connsiteY32" fmla="*/ 560988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97263 w 4401147"/>
              <a:gd name="connsiteY32" fmla="*/ 314923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057739 w 4401147"/>
              <a:gd name="connsiteY32" fmla="*/ 379115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1995033 w 4401147"/>
              <a:gd name="connsiteY32" fmla="*/ 422320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1995033 w 4401147"/>
              <a:gd name="connsiteY32" fmla="*/ 422320 h 4749529"/>
              <a:gd name="connsiteX33" fmla="*/ 2116674 w 4401147"/>
              <a:gd name="connsiteY33" fmla="*/ 387440 h 4749529"/>
              <a:gd name="connsiteX34" fmla="*/ 2428643 w 4401147"/>
              <a:gd name="connsiteY34" fmla="*/ 397634 h 4749529"/>
              <a:gd name="connsiteX35" fmla="*/ 2614463 w 4401147"/>
              <a:gd name="connsiteY35" fmla="*/ 322746 h 4749529"/>
              <a:gd name="connsiteX36" fmla="*/ 2777867 w 4401147"/>
              <a:gd name="connsiteY36" fmla="*/ 234284 h 4749529"/>
              <a:gd name="connsiteX37" fmla="*/ 2941271 w 4401147"/>
              <a:gd name="connsiteY37" fmla="*/ 145822 h 4749529"/>
              <a:gd name="connsiteX38" fmla="*/ 3349780 w 4401147"/>
              <a:gd name="connsiteY38" fmla="*/ 57360 h 4749529"/>
              <a:gd name="connsiteX39" fmla="*/ 3787170 w 4401147"/>
              <a:gd name="connsiteY39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16674 w 4401147"/>
              <a:gd name="connsiteY32" fmla="*/ 387440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842799 w 4401147"/>
              <a:gd name="connsiteY29" fmla="*/ 120390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3979446 w 4401147"/>
              <a:gd name="connsiteY0" fmla="*/ 206336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825269 w 4401147"/>
              <a:gd name="connsiteY27" fmla="*/ 743453 h 4749529"/>
              <a:gd name="connsiteX28" fmla="*/ 3753324 w 4401147"/>
              <a:gd name="connsiteY28" fmla="*/ 599300 h 4749529"/>
              <a:gd name="connsiteX29" fmla="*/ 3922607 w 4401147"/>
              <a:gd name="connsiteY29" fmla="*/ 83356 h 4749529"/>
              <a:gd name="connsiteX30" fmla="*/ 3427799 w 4401147"/>
              <a:gd name="connsiteY30" fmla="*/ 591125 h 4749529"/>
              <a:gd name="connsiteX31" fmla="*/ 2614463 w 4401147"/>
              <a:gd name="connsiteY31" fmla="*/ 588132 h 4749529"/>
              <a:gd name="connsiteX32" fmla="*/ 2139476 w 4401147"/>
              <a:gd name="connsiteY32" fmla="*/ 331891 h 4749529"/>
              <a:gd name="connsiteX33" fmla="*/ 2428643 w 4401147"/>
              <a:gd name="connsiteY33" fmla="*/ 397634 h 4749529"/>
              <a:gd name="connsiteX34" fmla="*/ 2614463 w 4401147"/>
              <a:gd name="connsiteY34" fmla="*/ 322746 h 4749529"/>
              <a:gd name="connsiteX35" fmla="*/ 2777867 w 4401147"/>
              <a:gd name="connsiteY35" fmla="*/ 234284 h 4749529"/>
              <a:gd name="connsiteX36" fmla="*/ 2941271 w 4401147"/>
              <a:gd name="connsiteY36" fmla="*/ 145822 h 4749529"/>
              <a:gd name="connsiteX37" fmla="*/ 3349780 w 4401147"/>
              <a:gd name="connsiteY37" fmla="*/ 57360 h 4749529"/>
              <a:gd name="connsiteX38" fmla="*/ 3787170 w 4401147"/>
              <a:gd name="connsiteY38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69157 w 4401147"/>
              <a:gd name="connsiteY26" fmla="*/ 887605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25269 w 4401147"/>
              <a:gd name="connsiteY25" fmla="*/ 1031757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30969 w 4401147"/>
              <a:gd name="connsiteY25" fmla="*/ 963862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53554 w 4401147"/>
              <a:gd name="connsiteY0" fmla="*/ 144613 h 4749529"/>
              <a:gd name="connsiteX1" fmla="*/ 3825269 w 4401147"/>
              <a:gd name="connsiteY1" fmla="*/ 527225 h 4749529"/>
              <a:gd name="connsiteX2" fmla="*/ 4041101 w 4401147"/>
              <a:gd name="connsiteY2" fmla="*/ 815529 h 4749529"/>
              <a:gd name="connsiteX3" fmla="*/ 4400822 w 4401147"/>
              <a:gd name="connsiteY3" fmla="*/ 1103833 h 4749529"/>
              <a:gd name="connsiteX4" fmla="*/ 4184989 w 4401147"/>
              <a:gd name="connsiteY4" fmla="*/ 1247986 h 4749529"/>
              <a:gd name="connsiteX5" fmla="*/ 3897213 w 4401147"/>
              <a:gd name="connsiteY5" fmla="*/ 1392139 h 4749529"/>
              <a:gd name="connsiteX6" fmla="*/ 3465548 w 4401147"/>
              <a:gd name="connsiteY6" fmla="*/ 1720425 h 4749529"/>
              <a:gd name="connsiteX7" fmla="*/ 2941270 w 4401147"/>
              <a:gd name="connsiteY7" fmla="*/ 1915062 h 4749529"/>
              <a:gd name="connsiteX8" fmla="*/ 2602219 w 4401147"/>
              <a:gd name="connsiteY8" fmla="*/ 2112900 h 4749529"/>
              <a:gd name="connsiteX9" fmla="*/ 2401654 w 4401147"/>
              <a:gd name="connsiteY9" fmla="*/ 2512900 h 4749529"/>
              <a:gd name="connsiteX10" fmla="*/ 1977085 w 4401147"/>
              <a:gd name="connsiteY10" fmla="*/ 2859946 h 4749529"/>
              <a:gd name="connsiteX11" fmla="*/ 1722094 w 4401147"/>
              <a:gd name="connsiteY11" fmla="*/ 2954828 h 4749529"/>
              <a:gd name="connsiteX12" fmla="*/ 1382105 w 4401147"/>
              <a:gd name="connsiteY12" fmla="*/ 3144595 h 4749529"/>
              <a:gd name="connsiteX13" fmla="*/ 1307231 w 4401147"/>
              <a:gd name="connsiteY13" fmla="*/ 4303536 h 4749529"/>
              <a:gd name="connsiteX14" fmla="*/ 1225529 w 4401147"/>
              <a:gd name="connsiteY14" fmla="*/ 4657382 h 4749529"/>
              <a:gd name="connsiteX15" fmla="*/ 571913 w 4401147"/>
              <a:gd name="connsiteY15" fmla="*/ 4745844 h 4749529"/>
              <a:gd name="connsiteX16" fmla="*/ 408510 w 4401147"/>
              <a:gd name="connsiteY16" fmla="*/ 4568921 h 4749529"/>
              <a:gd name="connsiteX17" fmla="*/ 571914 w 4401147"/>
              <a:gd name="connsiteY17" fmla="*/ 4126611 h 4749529"/>
              <a:gd name="connsiteX18" fmla="*/ 163404 w 4401147"/>
              <a:gd name="connsiteY18" fmla="*/ 3772763 h 4749529"/>
              <a:gd name="connsiteX19" fmla="*/ 0 w 4401147"/>
              <a:gd name="connsiteY19" fmla="*/ 3153530 h 4749529"/>
              <a:gd name="connsiteX20" fmla="*/ 1807091 w 4401147"/>
              <a:gd name="connsiteY20" fmla="*/ 2765064 h 4749529"/>
              <a:gd name="connsiteX21" fmla="*/ 1954721 w 4401147"/>
              <a:gd name="connsiteY21" fmla="*/ 2257053 h 4749529"/>
              <a:gd name="connsiteX22" fmla="*/ 2242497 w 4401147"/>
              <a:gd name="connsiteY22" fmla="*/ 1680443 h 4749529"/>
              <a:gd name="connsiteX23" fmla="*/ 2674162 w 4401147"/>
              <a:gd name="connsiteY23" fmla="*/ 1536291 h 4749529"/>
              <a:gd name="connsiteX24" fmla="*/ 3321659 w 4401147"/>
              <a:gd name="connsiteY24" fmla="*/ 1031758 h 4749529"/>
              <a:gd name="connsiteX25" fmla="*/ 3830969 w 4401147"/>
              <a:gd name="connsiteY25" fmla="*/ 963862 h 4749529"/>
              <a:gd name="connsiteX26" fmla="*/ 3940654 w 4401147"/>
              <a:gd name="connsiteY26" fmla="*/ 856744 h 4749529"/>
              <a:gd name="connsiteX27" fmla="*/ 3753324 w 4401147"/>
              <a:gd name="connsiteY27" fmla="*/ 599300 h 4749529"/>
              <a:gd name="connsiteX28" fmla="*/ 3922607 w 4401147"/>
              <a:gd name="connsiteY28" fmla="*/ 83356 h 4749529"/>
              <a:gd name="connsiteX29" fmla="*/ 3427799 w 4401147"/>
              <a:gd name="connsiteY29" fmla="*/ 591125 h 4749529"/>
              <a:gd name="connsiteX30" fmla="*/ 2614463 w 4401147"/>
              <a:gd name="connsiteY30" fmla="*/ 588132 h 4749529"/>
              <a:gd name="connsiteX31" fmla="*/ 2139476 w 4401147"/>
              <a:gd name="connsiteY31" fmla="*/ 331891 h 4749529"/>
              <a:gd name="connsiteX32" fmla="*/ 2428643 w 4401147"/>
              <a:gd name="connsiteY32" fmla="*/ 397634 h 4749529"/>
              <a:gd name="connsiteX33" fmla="*/ 2614463 w 4401147"/>
              <a:gd name="connsiteY33" fmla="*/ 322746 h 4749529"/>
              <a:gd name="connsiteX34" fmla="*/ 2777867 w 4401147"/>
              <a:gd name="connsiteY34" fmla="*/ 234284 h 4749529"/>
              <a:gd name="connsiteX35" fmla="*/ 2941271 w 4401147"/>
              <a:gd name="connsiteY35" fmla="*/ 145822 h 4749529"/>
              <a:gd name="connsiteX36" fmla="*/ 3349780 w 4401147"/>
              <a:gd name="connsiteY36" fmla="*/ 57360 h 4749529"/>
              <a:gd name="connsiteX37" fmla="*/ 3787170 w 4401147"/>
              <a:gd name="connsiteY37" fmla="*/ 0 h 4749529"/>
              <a:gd name="connsiteX0" fmla="*/ 4019351 w 4366944"/>
              <a:gd name="connsiteY0" fmla="*/ 144613 h 4749529"/>
              <a:gd name="connsiteX1" fmla="*/ 3791066 w 4366944"/>
              <a:gd name="connsiteY1" fmla="*/ 527225 h 4749529"/>
              <a:gd name="connsiteX2" fmla="*/ 4006898 w 4366944"/>
              <a:gd name="connsiteY2" fmla="*/ 815529 h 4749529"/>
              <a:gd name="connsiteX3" fmla="*/ 4366619 w 4366944"/>
              <a:gd name="connsiteY3" fmla="*/ 1103833 h 4749529"/>
              <a:gd name="connsiteX4" fmla="*/ 4150786 w 4366944"/>
              <a:gd name="connsiteY4" fmla="*/ 1247986 h 4749529"/>
              <a:gd name="connsiteX5" fmla="*/ 3863010 w 4366944"/>
              <a:gd name="connsiteY5" fmla="*/ 1392139 h 4749529"/>
              <a:gd name="connsiteX6" fmla="*/ 3431345 w 4366944"/>
              <a:gd name="connsiteY6" fmla="*/ 1720425 h 4749529"/>
              <a:gd name="connsiteX7" fmla="*/ 2907067 w 4366944"/>
              <a:gd name="connsiteY7" fmla="*/ 1915062 h 4749529"/>
              <a:gd name="connsiteX8" fmla="*/ 2568016 w 4366944"/>
              <a:gd name="connsiteY8" fmla="*/ 2112900 h 4749529"/>
              <a:gd name="connsiteX9" fmla="*/ 2367451 w 4366944"/>
              <a:gd name="connsiteY9" fmla="*/ 2512900 h 4749529"/>
              <a:gd name="connsiteX10" fmla="*/ 1942882 w 4366944"/>
              <a:gd name="connsiteY10" fmla="*/ 2859946 h 4749529"/>
              <a:gd name="connsiteX11" fmla="*/ 1687891 w 4366944"/>
              <a:gd name="connsiteY11" fmla="*/ 2954828 h 4749529"/>
              <a:gd name="connsiteX12" fmla="*/ 1347902 w 4366944"/>
              <a:gd name="connsiteY12" fmla="*/ 3144595 h 4749529"/>
              <a:gd name="connsiteX13" fmla="*/ 1273028 w 4366944"/>
              <a:gd name="connsiteY13" fmla="*/ 4303536 h 4749529"/>
              <a:gd name="connsiteX14" fmla="*/ 1191326 w 4366944"/>
              <a:gd name="connsiteY14" fmla="*/ 4657382 h 4749529"/>
              <a:gd name="connsiteX15" fmla="*/ 537710 w 4366944"/>
              <a:gd name="connsiteY15" fmla="*/ 4745844 h 4749529"/>
              <a:gd name="connsiteX16" fmla="*/ 374307 w 4366944"/>
              <a:gd name="connsiteY16" fmla="*/ 4568921 h 4749529"/>
              <a:gd name="connsiteX17" fmla="*/ 537711 w 4366944"/>
              <a:gd name="connsiteY17" fmla="*/ 4126611 h 4749529"/>
              <a:gd name="connsiteX18" fmla="*/ 129201 w 4366944"/>
              <a:gd name="connsiteY18" fmla="*/ 3772763 h 4749529"/>
              <a:gd name="connsiteX19" fmla="*/ 0 w 4366944"/>
              <a:gd name="connsiteY19" fmla="*/ 3165874 h 4749529"/>
              <a:gd name="connsiteX20" fmla="*/ 1772888 w 4366944"/>
              <a:gd name="connsiteY20" fmla="*/ 2765064 h 4749529"/>
              <a:gd name="connsiteX21" fmla="*/ 1920518 w 4366944"/>
              <a:gd name="connsiteY21" fmla="*/ 2257053 h 4749529"/>
              <a:gd name="connsiteX22" fmla="*/ 2208294 w 4366944"/>
              <a:gd name="connsiteY22" fmla="*/ 1680443 h 4749529"/>
              <a:gd name="connsiteX23" fmla="*/ 2639959 w 4366944"/>
              <a:gd name="connsiteY23" fmla="*/ 1536291 h 4749529"/>
              <a:gd name="connsiteX24" fmla="*/ 3287456 w 4366944"/>
              <a:gd name="connsiteY24" fmla="*/ 1031758 h 4749529"/>
              <a:gd name="connsiteX25" fmla="*/ 3796766 w 4366944"/>
              <a:gd name="connsiteY25" fmla="*/ 963862 h 4749529"/>
              <a:gd name="connsiteX26" fmla="*/ 3906451 w 4366944"/>
              <a:gd name="connsiteY26" fmla="*/ 856744 h 4749529"/>
              <a:gd name="connsiteX27" fmla="*/ 3719121 w 4366944"/>
              <a:gd name="connsiteY27" fmla="*/ 599300 h 4749529"/>
              <a:gd name="connsiteX28" fmla="*/ 3888404 w 4366944"/>
              <a:gd name="connsiteY28" fmla="*/ 83356 h 4749529"/>
              <a:gd name="connsiteX29" fmla="*/ 3393596 w 4366944"/>
              <a:gd name="connsiteY29" fmla="*/ 591125 h 4749529"/>
              <a:gd name="connsiteX30" fmla="*/ 2580260 w 4366944"/>
              <a:gd name="connsiteY30" fmla="*/ 588132 h 4749529"/>
              <a:gd name="connsiteX31" fmla="*/ 2105273 w 4366944"/>
              <a:gd name="connsiteY31" fmla="*/ 331891 h 4749529"/>
              <a:gd name="connsiteX32" fmla="*/ 2394440 w 4366944"/>
              <a:gd name="connsiteY32" fmla="*/ 397634 h 4749529"/>
              <a:gd name="connsiteX33" fmla="*/ 2580260 w 4366944"/>
              <a:gd name="connsiteY33" fmla="*/ 322746 h 4749529"/>
              <a:gd name="connsiteX34" fmla="*/ 2743664 w 4366944"/>
              <a:gd name="connsiteY34" fmla="*/ 234284 h 4749529"/>
              <a:gd name="connsiteX35" fmla="*/ 2907068 w 4366944"/>
              <a:gd name="connsiteY35" fmla="*/ 145822 h 4749529"/>
              <a:gd name="connsiteX36" fmla="*/ 3315577 w 4366944"/>
              <a:gd name="connsiteY36" fmla="*/ 57360 h 4749529"/>
              <a:gd name="connsiteX37" fmla="*/ 3752967 w 4366944"/>
              <a:gd name="connsiteY37" fmla="*/ 0 h 4749529"/>
              <a:gd name="connsiteX0" fmla="*/ 4033159 w 4380752"/>
              <a:gd name="connsiteY0" fmla="*/ 144613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33159 w 4380752"/>
              <a:gd name="connsiteY0" fmla="*/ 144613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2920876 w 4380752"/>
              <a:gd name="connsiteY35" fmla="*/ 14582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3307396 w 4380752"/>
              <a:gd name="connsiteY35" fmla="*/ 355072 h 4749529"/>
              <a:gd name="connsiteX36" fmla="*/ 3329385 w 4380752"/>
              <a:gd name="connsiteY36" fmla="*/ 57360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757472 w 4380752"/>
              <a:gd name="connsiteY34" fmla="*/ 234284 h 4749529"/>
              <a:gd name="connsiteX35" fmla="*/ 3307396 w 4380752"/>
              <a:gd name="connsiteY35" fmla="*/ 355072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307396 w 4380752"/>
              <a:gd name="connsiteY35" fmla="*/ 355072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380752"/>
              <a:gd name="connsiteY0" fmla="*/ 126096 h 4749529"/>
              <a:gd name="connsiteX1" fmla="*/ 3804874 w 4380752"/>
              <a:gd name="connsiteY1" fmla="*/ 527225 h 4749529"/>
              <a:gd name="connsiteX2" fmla="*/ 4020706 w 4380752"/>
              <a:gd name="connsiteY2" fmla="*/ 815529 h 4749529"/>
              <a:gd name="connsiteX3" fmla="*/ 4380427 w 4380752"/>
              <a:gd name="connsiteY3" fmla="*/ 1103833 h 4749529"/>
              <a:gd name="connsiteX4" fmla="*/ 4164594 w 4380752"/>
              <a:gd name="connsiteY4" fmla="*/ 1247986 h 4749529"/>
              <a:gd name="connsiteX5" fmla="*/ 3876818 w 4380752"/>
              <a:gd name="connsiteY5" fmla="*/ 1392139 h 4749529"/>
              <a:gd name="connsiteX6" fmla="*/ 3445153 w 4380752"/>
              <a:gd name="connsiteY6" fmla="*/ 1720425 h 4749529"/>
              <a:gd name="connsiteX7" fmla="*/ 2920875 w 4380752"/>
              <a:gd name="connsiteY7" fmla="*/ 1915062 h 4749529"/>
              <a:gd name="connsiteX8" fmla="*/ 2581824 w 4380752"/>
              <a:gd name="connsiteY8" fmla="*/ 2112900 h 4749529"/>
              <a:gd name="connsiteX9" fmla="*/ 2381259 w 4380752"/>
              <a:gd name="connsiteY9" fmla="*/ 2512900 h 4749529"/>
              <a:gd name="connsiteX10" fmla="*/ 1956690 w 4380752"/>
              <a:gd name="connsiteY10" fmla="*/ 2859946 h 4749529"/>
              <a:gd name="connsiteX11" fmla="*/ 1701699 w 4380752"/>
              <a:gd name="connsiteY11" fmla="*/ 2954828 h 4749529"/>
              <a:gd name="connsiteX12" fmla="*/ 1361710 w 4380752"/>
              <a:gd name="connsiteY12" fmla="*/ 3144595 h 4749529"/>
              <a:gd name="connsiteX13" fmla="*/ 1286836 w 4380752"/>
              <a:gd name="connsiteY13" fmla="*/ 4303536 h 4749529"/>
              <a:gd name="connsiteX14" fmla="*/ 1205134 w 4380752"/>
              <a:gd name="connsiteY14" fmla="*/ 4657382 h 4749529"/>
              <a:gd name="connsiteX15" fmla="*/ 551518 w 4380752"/>
              <a:gd name="connsiteY15" fmla="*/ 4745844 h 4749529"/>
              <a:gd name="connsiteX16" fmla="*/ 388115 w 4380752"/>
              <a:gd name="connsiteY16" fmla="*/ 4568921 h 4749529"/>
              <a:gd name="connsiteX17" fmla="*/ 551519 w 4380752"/>
              <a:gd name="connsiteY17" fmla="*/ 4126611 h 4749529"/>
              <a:gd name="connsiteX18" fmla="*/ 143009 w 4380752"/>
              <a:gd name="connsiteY18" fmla="*/ 3772763 h 4749529"/>
              <a:gd name="connsiteX19" fmla="*/ 13808 w 4380752"/>
              <a:gd name="connsiteY19" fmla="*/ 3165874 h 4749529"/>
              <a:gd name="connsiteX20" fmla="*/ 1786696 w 4380752"/>
              <a:gd name="connsiteY20" fmla="*/ 2765064 h 4749529"/>
              <a:gd name="connsiteX21" fmla="*/ 1934326 w 4380752"/>
              <a:gd name="connsiteY21" fmla="*/ 2257053 h 4749529"/>
              <a:gd name="connsiteX22" fmla="*/ 2222102 w 4380752"/>
              <a:gd name="connsiteY22" fmla="*/ 1680443 h 4749529"/>
              <a:gd name="connsiteX23" fmla="*/ 2653767 w 4380752"/>
              <a:gd name="connsiteY23" fmla="*/ 1536291 h 4749529"/>
              <a:gd name="connsiteX24" fmla="*/ 3301264 w 4380752"/>
              <a:gd name="connsiteY24" fmla="*/ 1031758 h 4749529"/>
              <a:gd name="connsiteX25" fmla="*/ 3810574 w 4380752"/>
              <a:gd name="connsiteY25" fmla="*/ 963862 h 4749529"/>
              <a:gd name="connsiteX26" fmla="*/ 3920259 w 4380752"/>
              <a:gd name="connsiteY26" fmla="*/ 856744 h 4749529"/>
              <a:gd name="connsiteX27" fmla="*/ 3732929 w 4380752"/>
              <a:gd name="connsiteY27" fmla="*/ 599300 h 4749529"/>
              <a:gd name="connsiteX28" fmla="*/ 3902212 w 4380752"/>
              <a:gd name="connsiteY28" fmla="*/ 83356 h 4749529"/>
              <a:gd name="connsiteX29" fmla="*/ 3407404 w 4380752"/>
              <a:gd name="connsiteY29" fmla="*/ 591125 h 4749529"/>
              <a:gd name="connsiteX30" fmla="*/ 2594068 w 4380752"/>
              <a:gd name="connsiteY30" fmla="*/ 588132 h 4749529"/>
              <a:gd name="connsiteX31" fmla="*/ 2119081 w 4380752"/>
              <a:gd name="connsiteY31" fmla="*/ 331891 h 4749529"/>
              <a:gd name="connsiteX32" fmla="*/ 2408248 w 4380752"/>
              <a:gd name="connsiteY32" fmla="*/ 397634 h 4749529"/>
              <a:gd name="connsiteX33" fmla="*/ 2594068 w 4380752"/>
              <a:gd name="connsiteY33" fmla="*/ 322746 h 4749529"/>
              <a:gd name="connsiteX34" fmla="*/ 2869360 w 4380752"/>
              <a:gd name="connsiteY34" fmla="*/ 267323 h 4749529"/>
              <a:gd name="connsiteX35" fmla="*/ 3246367 w 4380752"/>
              <a:gd name="connsiteY35" fmla="*/ 377099 h 4749529"/>
              <a:gd name="connsiteX36" fmla="*/ 3532816 w 4380752"/>
              <a:gd name="connsiteY36" fmla="*/ 134452 h 4749529"/>
              <a:gd name="connsiteX37" fmla="*/ 3766775 w 4380752"/>
              <a:gd name="connsiteY37" fmla="*/ 0 h 4749529"/>
              <a:gd name="connsiteX0" fmla="*/ 4095865 w 4518983"/>
              <a:gd name="connsiteY0" fmla="*/ 126096 h 4749529"/>
              <a:gd name="connsiteX1" fmla="*/ 3804874 w 4518983"/>
              <a:gd name="connsiteY1" fmla="*/ 527225 h 4749529"/>
              <a:gd name="connsiteX2" fmla="*/ 4020706 w 4518983"/>
              <a:gd name="connsiteY2" fmla="*/ 815529 h 4749529"/>
              <a:gd name="connsiteX3" fmla="*/ 4380427 w 4518983"/>
              <a:gd name="connsiteY3" fmla="*/ 1103833 h 4749529"/>
              <a:gd name="connsiteX4" fmla="*/ 4164594 w 4518983"/>
              <a:gd name="connsiteY4" fmla="*/ 1247986 h 4749529"/>
              <a:gd name="connsiteX5" fmla="*/ 3876818 w 4518983"/>
              <a:gd name="connsiteY5" fmla="*/ 1392139 h 4749529"/>
              <a:gd name="connsiteX6" fmla="*/ 4492824 w 4518983"/>
              <a:gd name="connsiteY6" fmla="*/ 1676374 h 4749529"/>
              <a:gd name="connsiteX7" fmla="*/ 2920875 w 4518983"/>
              <a:gd name="connsiteY7" fmla="*/ 1915062 h 4749529"/>
              <a:gd name="connsiteX8" fmla="*/ 2581824 w 4518983"/>
              <a:gd name="connsiteY8" fmla="*/ 2112900 h 4749529"/>
              <a:gd name="connsiteX9" fmla="*/ 2381259 w 4518983"/>
              <a:gd name="connsiteY9" fmla="*/ 2512900 h 4749529"/>
              <a:gd name="connsiteX10" fmla="*/ 1956690 w 4518983"/>
              <a:gd name="connsiteY10" fmla="*/ 2859946 h 4749529"/>
              <a:gd name="connsiteX11" fmla="*/ 1701699 w 4518983"/>
              <a:gd name="connsiteY11" fmla="*/ 2954828 h 4749529"/>
              <a:gd name="connsiteX12" fmla="*/ 1361710 w 4518983"/>
              <a:gd name="connsiteY12" fmla="*/ 3144595 h 4749529"/>
              <a:gd name="connsiteX13" fmla="*/ 1286836 w 4518983"/>
              <a:gd name="connsiteY13" fmla="*/ 4303536 h 4749529"/>
              <a:gd name="connsiteX14" fmla="*/ 1205134 w 4518983"/>
              <a:gd name="connsiteY14" fmla="*/ 4657382 h 4749529"/>
              <a:gd name="connsiteX15" fmla="*/ 551518 w 4518983"/>
              <a:gd name="connsiteY15" fmla="*/ 4745844 h 4749529"/>
              <a:gd name="connsiteX16" fmla="*/ 388115 w 4518983"/>
              <a:gd name="connsiteY16" fmla="*/ 4568921 h 4749529"/>
              <a:gd name="connsiteX17" fmla="*/ 551519 w 4518983"/>
              <a:gd name="connsiteY17" fmla="*/ 4126611 h 4749529"/>
              <a:gd name="connsiteX18" fmla="*/ 143009 w 4518983"/>
              <a:gd name="connsiteY18" fmla="*/ 3772763 h 4749529"/>
              <a:gd name="connsiteX19" fmla="*/ 13808 w 4518983"/>
              <a:gd name="connsiteY19" fmla="*/ 3165874 h 4749529"/>
              <a:gd name="connsiteX20" fmla="*/ 1786696 w 4518983"/>
              <a:gd name="connsiteY20" fmla="*/ 2765064 h 4749529"/>
              <a:gd name="connsiteX21" fmla="*/ 1934326 w 4518983"/>
              <a:gd name="connsiteY21" fmla="*/ 2257053 h 4749529"/>
              <a:gd name="connsiteX22" fmla="*/ 2222102 w 4518983"/>
              <a:gd name="connsiteY22" fmla="*/ 1680443 h 4749529"/>
              <a:gd name="connsiteX23" fmla="*/ 2653767 w 4518983"/>
              <a:gd name="connsiteY23" fmla="*/ 1536291 h 4749529"/>
              <a:gd name="connsiteX24" fmla="*/ 3301264 w 4518983"/>
              <a:gd name="connsiteY24" fmla="*/ 1031758 h 4749529"/>
              <a:gd name="connsiteX25" fmla="*/ 3810574 w 4518983"/>
              <a:gd name="connsiteY25" fmla="*/ 963862 h 4749529"/>
              <a:gd name="connsiteX26" fmla="*/ 3920259 w 4518983"/>
              <a:gd name="connsiteY26" fmla="*/ 856744 h 4749529"/>
              <a:gd name="connsiteX27" fmla="*/ 3732929 w 4518983"/>
              <a:gd name="connsiteY27" fmla="*/ 599300 h 4749529"/>
              <a:gd name="connsiteX28" fmla="*/ 3902212 w 4518983"/>
              <a:gd name="connsiteY28" fmla="*/ 83356 h 4749529"/>
              <a:gd name="connsiteX29" fmla="*/ 3407404 w 4518983"/>
              <a:gd name="connsiteY29" fmla="*/ 591125 h 4749529"/>
              <a:gd name="connsiteX30" fmla="*/ 2594068 w 4518983"/>
              <a:gd name="connsiteY30" fmla="*/ 588132 h 4749529"/>
              <a:gd name="connsiteX31" fmla="*/ 2119081 w 4518983"/>
              <a:gd name="connsiteY31" fmla="*/ 331891 h 4749529"/>
              <a:gd name="connsiteX32" fmla="*/ 2408248 w 4518983"/>
              <a:gd name="connsiteY32" fmla="*/ 397634 h 4749529"/>
              <a:gd name="connsiteX33" fmla="*/ 2594068 w 4518983"/>
              <a:gd name="connsiteY33" fmla="*/ 322746 h 4749529"/>
              <a:gd name="connsiteX34" fmla="*/ 2869360 w 4518983"/>
              <a:gd name="connsiteY34" fmla="*/ 267323 h 4749529"/>
              <a:gd name="connsiteX35" fmla="*/ 3246367 w 4518983"/>
              <a:gd name="connsiteY35" fmla="*/ 377099 h 4749529"/>
              <a:gd name="connsiteX36" fmla="*/ 3532816 w 4518983"/>
              <a:gd name="connsiteY36" fmla="*/ 134452 h 4749529"/>
              <a:gd name="connsiteX37" fmla="*/ 3766775 w 4518983"/>
              <a:gd name="connsiteY37" fmla="*/ 0 h 4749529"/>
              <a:gd name="connsiteX0" fmla="*/ 4095865 w 4519499"/>
              <a:gd name="connsiteY0" fmla="*/ 126096 h 4749529"/>
              <a:gd name="connsiteX1" fmla="*/ 3804874 w 4519499"/>
              <a:gd name="connsiteY1" fmla="*/ 527225 h 4749529"/>
              <a:gd name="connsiteX2" fmla="*/ 4020706 w 4519499"/>
              <a:gd name="connsiteY2" fmla="*/ 815529 h 4749529"/>
              <a:gd name="connsiteX3" fmla="*/ 4380427 w 4519499"/>
              <a:gd name="connsiteY3" fmla="*/ 1103833 h 4749529"/>
              <a:gd name="connsiteX4" fmla="*/ 4164594 w 4519499"/>
              <a:gd name="connsiteY4" fmla="*/ 1247986 h 4749529"/>
              <a:gd name="connsiteX5" fmla="*/ 3897161 w 4519499"/>
              <a:gd name="connsiteY5" fmla="*/ 1348086 h 4749529"/>
              <a:gd name="connsiteX6" fmla="*/ 4492824 w 4519499"/>
              <a:gd name="connsiteY6" fmla="*/ 1676374 h 4749529"/>
              <a:gd name="connsiteX7" fmla="*/ 2920875 w 4519499"/>
              <a:gd name="connsiteY7" fmla="*/ 1915062 h 4749529"/>
              <a:gd name="connsiteX8" fmla="*/ 2581824 w 4519499"/>
              <a:gd name="connsiteY8" fmla="*/ 2112900 h 4749529"/>
              <a:gd name="connsiteX9" fmla="*/ 2381259 w 4519499"/>
              <a:gd name="connsiteY9" fmla="*/ 2512900 h 4749529"/>
              <a:gd name="connsiteX10" fmla="*/ 1956690 w 4519499"/>
              <a:gd name="connsiteY10" fmla="*/ 2859946 h 4749529"/>
              <a:gd name="connsiteX11" fmla="*/ 1701699 w 4519499"/>
              <a:gd name="connsiteY11" fmla="*/ 2954828 h 4749529"/>
              <a:gd name="connsiteX12" fmla="*/ 1361710 w 4519499"/>
              <a:gd name="connsiteY12" fmla="*/ 3144595 h 4749529"/>
              <a:gd name="connsiteX13" fmla="*/ 1286836 w 4519499"/>
              <a:gd name="connsiteY13" fmla="*/ 4303536 h 4749529"/>
              <a:gd name="connsiteX14" fmla="*/ 1205134 w 4519499"/>
              <a:gd name="connsiteY14" fmla="*/ 4657382 h 4749529"/>
              <a:gd name="connsiteX15" fmla="*/ 551518 w 4519499"/>
              <a:gd name="connsiteY15" fmla="*/ 4745844 h 4749529"/>
              <a:gd name="connsiteX16" fmla="*/ 388115 w 4519499"/>
              <a:gd name="connsiteY16" fmla="*/ 4568921 h 4749529"/>
              <a:gd name="connsiteX17" fmla="*/ 551519 w 4519499"/>
              <a:gd name="connsiteY17" fmla="*/ 4126611 h 4749529"/>
              <a:gd name="connsiteX18" fmla="*/ 143009 w 4519499"/>
              <a:gd name="connsiteY18" fmla="*/ 3772763 h 4749529"/>
              <a:gd name="connsiteX19" fmla="*/ 13808 w 4519499"/>
              <a:gd name="connsiteY19" fmla="*/ 3165874 h 4749529"/>
              <a:gd name="connsiteX20" fmla="*/ 1786696 w 4519499"/>
              <a:gd name="connsiteY20" fmla="*/ 2765064 h 4749529"/>
              <a:gd name="connsiteX21" fmla="*/ 1934326 w 4519499"/>
              <a:gd name="connsiteY21" fmla="*/ 2257053 h 4749529"/>
              <a:gd name="connsiteX22" fmla="*/ 2222102 w 4519499"/>
              <a:gd name="connsiteY22" fmla="*/ 1680443 h 4749529"/>
              <a:gd name="connsiteX23" fmla="*/ 2653767 w 4519499"/>
              <a:gd name="connsiteY23" fmla="*/ 1536291 h 4749529"/>
              <a:gd name="connsiteX24" fmla="*/ 3301264 w 4519499"/>
              <a:gd name="connsiteY24" fmla="*/ 1031758 h 4749529"/>
              <a:gd name="connsiteX25" fmla="*/ 3810574 w 4519499"/>
              <a:gd name="connsiteY25" fmla="*/ 963862 h 4749529"/>
              <a:gd name="connsiteX26" fmla="*/ 3920259 w 4519499"/>
              <a:gd name="connsiteY26" fmla="*/ 856744 h 4749529"/>
              <a:gd name="connsiteX27" fmla="*/ 3732929 w 4519499"/>
              <a:gd name="connsiteY27" fmla="*/ 599300 h 4749529"/>
              <a:gd name="connsiteX28" fmla="*/ 3902212 w 4519499"/>
              <a:gd name="connsiteY28" fmla="*/ 83356 h 4749529"/>
              <a:gd name="connsiteX29" fmla="*/ 3407404 w 4519499"/>
              <a:gd name="connsiteY29" fmla="*/ 591125 h 4749529"/>
              <a:gd name="connsiteX30" fmla="*/ 2594068 w 4519499"/>
              <a:gd name="connsiteY30" fmla="*/ 588132 h 4749529"/>
              <a:gd name="connsiteX31" fmla="*/ 2119081 w 4519499"/>
              <a:gd name="connsiteY31" fmla="*/ 331891 h 4749529"/>
              <a:gd name="connsiteX32" fmla="*/ 2408248 w 4519499"/>
              <a:gd name="connsiteY32" fmla="*/ 397634 h 4749529"/>
              <a:gd name="connsiteX33" fmla="*/ 2594068 w 4519499"/>
              <a:gd name="connsiteY33" fmla="*/ 322746 h 4749529"/>
              <a:gd name="connsiteX34" fmla="*/ 2869360 w 4519499"/>
              <a:gd name="connsiteY34" fmla="*/ 267323 h 4749529"/>
              <a:gd name="connsiteX35" fmla="*/ 3246367 w 4519499"/>
              <a:gd name="connsiteY35" fmla="*/ 377099 h 4749529"/>
              <a:gd name="connsiteX36" fmla="*/ 3532816 w 4519499"/>
              <a:gd name="connsiteY36" fmla="*/ 134452 h 4749529"/>
              <a:gd name="connsiteX37" fmla="*/ 3766775 w 4519499"/>
              <a:gd name="connsiteY37" fmla="*/ 0 h 4749529"/>
              <a:gd name="connsiteX0" fmla="*/ 4095865 w 4519499"/>
              <a:gd name="connsiteY0" fmla="*/ 126096 h 4749529"/>
              <a:gd name="connsiteX1" fmla="*/ 3804874 w 4519499"/>
              <a:gd name="connsiteY1" fmla="*/ 527225 h 4749529"/>
              <a:gd name="connsiteX2" fmla="*/ 4020706 w 4519499"/>
              <a:gd name="connsiteY2" fmla="*/ 815529 h 4749529"/>
              <a:gd name="connsiteX3" fmla="*/ 4380427 w 4519499"/>
              <a:gd name="connsiteY3" fmla="*/ 1103833 h 4749529"/>
              <a:gd name="connsiteX4" fmla="*/ 4164594 w 4519499"/>
              <a:gd name="connsiteY4" fmla="*/ 1247986 h 4749529"/>
              <a:gd name="connsiteX5" fmla="*/ 3897161 w 4519499"/>
              <a:gd name="connsiteY5" fmla="*/ 1348086 h 4749529"/>
              <a:gd name="connsiteX6" fmla="*/ 4492824 w 4519499"/>
              <a:gd name="connsiteY6" fmla="*/ 1676374 h 4749529"/>
              <a:gd name="connsiteX7" fmla="*/ 4375409 w 4519499"/>
              <a:gd name="connsiteY7" fmla="*/ 2168364 h 4749529"/>
              <a:gd name="connsiteX8" fmla="*/ 2581824 w 4519499"/>
              <a:gd name="connsiteY8" fmla="*/ 2112900 h 4749529"/>
              <a:gd name="connsiteX9" fmla="*/ 2381259 w 4519499"/>
              <a:gd name="connsiteY9" fmla="*/ 2512900 h 4749529"/>
              <a:gd name="connsiteX10" fmla="*/ 1956690 w 4519499"/>
              <a:gd name="connsiteY10" fmla="*/ 2859946 h 4749529"/>
              <a:gd name="connsiteX11" fmla="*/ 1701699 w 4519499"/>
              <a:gd name="connsiteY11" fmla="*/ 2954828 h 4749529"/>
              <a:gd name="connsiteX12" fmla="*/ 1361710 w 4519499"/>
              <a:gd name="connsiteY12" fmla="*/ 3144595 h 4749529"/>
              <a:gd name="connsiteX13" fmla="*/ 1286836 w 4519499"/>
              <a:gd name="connsiteY13" fmla="*/ 4303536 h 4749529"/>
              <a:gd name="connsiteX14" fmla="*/ 1205134 w 4519499"/>
              <a:gd name="connsiteY14" fmla="*/ 4657382 h 4749529"/>
              <a:gd name="connsiteX15" fmla="*/ 551518 w 4519499"/>
              <a:gd name="connsiteY15" fmla="*/ 4745844 h 4749529"/>
              <a:gd name="connsiteX16" fmla="*/ 388115 w 4519499"/>
              <a:gd name="connsiteY16" fmla="*/ 4568921 h 4749529"/>
              <a:gd name="connsiteX17" fmla="*/ 551519 w 4519499"/>
              <a:gd name="connsiteY17" fmla="*/ 4126611 h 4749529"/>
              <a:gd name="connsiteX18" fmla="*/ 143009 w 4519499"/>
              <a:gd name="connsiteY18" fmla="*/ 3772763 h 4749529"/>
              <a:gd name="connsiteX19" fmla="*/ 13808 w 4519499"/>
              <a:gd name="connsiteY19" fmla="*/ 3165874 h 4749529"/>
              <a:gd name="connsiteX20" fmla="*/ 1786696 w 4519499"/>
              <a:gd name="connsiteY20" fmla="*/ 2765064 h 4749529"/>
              <a:gd name="connsiteX21" fmla="*/ 1934326 w 4519499"/>
              <a:gd name="connsiteY21" fmla="*/ 2257053 h 4749529"/>
              <a:gd name="connsiteX22" fmla="*/ 2222102 w 4519499"/>
              <a:gd name="connsiteY22" fmla="*/ 1680443 h 4749529"/>
              <a:gd name="connsiteX23" fmla="*/ 2653767 w 4519499"/>
              <a:gd name="connsiteY23" fmla="*/ 1536291 h 4749529"/>
              <a:gd name="connsiteX24" fmla="*/ 3301264 w 4519499"/>
              <a:gd name="connsiteY24" fmla="*/ 1031758 h 4749529"/>
              <a:gd name="connsiteX25" fmla="*/ 3810574 w 4519499"/>
              <a:gd name="connsiteY25" fmla="*/ 963862 h 4749529"/>
              <a:gd name="connsiteX26" fmla="*/ 3920259 w 4519499"/>
              <a:gd name="connsiteY26" fmla="*/ 856744 h 4749529"/>
              <a:gd name="connsiteX27" fmla="*/ 3732929 w 4519499"/>
              <a:gd name="connsiteY27" fmla="*/ 599300 h 4749529"/>
              <a:gd name="connsiteX28" fmla="*/ 3902212 w 4519499"/>
              <a:gd name="connsiteY28" fmla="*/ 83356 h 4749529"/>
              <a:gd name="connsiteX29" fmla="*/ 3407404 w 4519499"/>
              <a:gd name="connsiteY29" fmla="*/ 591125 h 4749529"/>
              <a:gd name="connsiteX30" fmla="*/ 2594068 w 4519499"/>
              <a:gd name="connsiteY30" fmla="*/ 588132 h 4749529"/>
              <a:gd name="connsiteX31" fmla="*/ 2119081 w 4519499"/>
              <a:gd name="connsiteY31" fmla="*/ 331891 h 4749529"/>
              <a:gd name="connsiteX32" fmla="*/ 2408248 w 4519499"/>
              <a:gd name="connsiteY32" fmla="*/ 397634 h 4749529"/>
              <a:gd name="connsiteX33" fmla="*/ 2594068 w 4519499"/>
              <a:gd name="connsiteY33" fmla="*/ 322746 h 4749529"/>
              <a:gd name="connsiteX34" fmla="*/ 2869360 w 4519499"/>
              <a:gd name="connsiteY34" fmla="*/ 267323 h 4749529"/>
              <a:gd name="connsiteX35" fmla="*/ 3246367 w 4519499"/>
              <a:gd name="connsiteY35" fmla="*/ 377099 h 4749529"/>
              <a:gd name="connsiteX36" fmla="*/ 3532816 w 4519499"/>
              <a:gd name="connsiteY36" fmla="*/ 134452 h 4749529"/>
              <a:gd name="connsiteX37" fmla="*/ 3766775 w 4519499"/>
              <a:gd name="connsiteY37" fmla="*/ 0 h 4749529"/>
              <a:gd name="connsiteX0" fmla="*/ 4095865 w 4510980"/>
              <a:gd name="connsiteY0" fmla="*/ 126096 h 4749529"/>
              <a:gd name="connsiteX1" fmla="*/ 3804874 w 4510980"/>
              <a:gd name="connsiteY1" fmla="*/ 527225 h 4749529"/>
              <a:gd name="connsiteX2" fmla="*/ 4020706 w 4510980"/>
              <a:gd name="connsiteY2" fmla="*/ 815529 h 4749529"/>
              <a:gd name="connsiteX3" fmla="*/ 4380427 w 4510980"/>
              <a:gd name="connsiteY3" fmla="*/ 1103833 h 4749529"/>
              <a:gd name="connsiteX4" fmla="*/ 4164594 w 4510980"/>
              <a:gd name="connsiteY4" fmla="*/ 1247986 h 4749529"/>
              <a:gd name="connsiteX5" fmla="*/ 3897161 w 4510980"/>
              <a:gd name="connsiteY5" fmla="*/ 1348086 h 4749529"/>
              <a:gd name="connsiteX6" fmla="*/ 4492824 w 4510980"/>
              <a:gd name="connsiteY6" fmla="*/ 1676374 h 4749529"/>
              <a:gd name="connsiteX7" fmla="*/ 4375409 w 4510980"/>
              <a:gd name="connsiteY7" fmla="*/ 2168364 h 4749529"/>
              <a:gd name="connsiteX8" fmla="*/ 2581824 w 4510980"/>
              <a:gd name="connsiteY8" fmla="*/ 2112900 h 4749529"/>
              <a:gd name="connsiteX9" fmla="*/ 2381259 w 4510980"/>
              <a:gd name="connsiteY9" fmla="*/ 2512900 h 4749529"/>
              <a:gd name="connsiteX10" fmla="*/ 1956690 w 4510980"/>
              <a:gd name="connsiteY10" fmla="*/ 2859946 h 4749529"/>
              <a:gd name="connsiteX11" fmla="*/ 1701699 w 4510980"/>
              <a:gd name="connsiteY11" fmla="*/ 2954828 h 4749529"/>
              <a:gd name="connsiteX12" fmla="*/ 1361710 w 4510980"/>
              <a:gd name="connsiteY12" fmla="*/ 3144595 h 4749529"/>
              <a:gd name="connsiteX13" fmla="*/ 1286836 w 4510980"/>
              <a:gd name="connsiteY13" fmla="*/ 4303536 h 4749529"/>
              <a:gd name="connsiteX14" fmla="*/ 1205134 w 4510980"/>
              <a:gd name="connsiteY14" fmla="*/ 4657382 h 4749529"/>
              <a:gd name="connsiteX15" fmla="*/ 551518 w 4510980"/>
              <a:gd name="connsiteY15" fmla="*/ 4745844 h 4749529"/>
              <a:gd name="connsiteX16" fmla="*/ 388115 w 4510980"/>
              <a:gd name="connsiteY16" fmla="*/ 4568921 h 4749529"/>
              <a:gd name="connsiteX17" fmla="*/ 551519 w 4510980"/>
              <a:gd name="connsiteY17" fmla="*/ 4126611 h 4749529"/>
              <a:gd name="connsiteX18" fmla="*/ 143009 w 4510980"/>
              <a:gd name="connsiteY18" fmla="*/ 3772763 h 4749529"/>
              <a:gd name="connsiteX19" fmla="*/ 13808 w 4510980"/>
              <a:gd name="connsiteY19" fmla="*/ 3165874 h 4749529"/>
              <a:gd name="connsiteX20" fmla="*/ 1786696 w 4510980"/>
              <a:gd name="connsiteY20" fmla="*/ 2765064 h 4749529"/>
              <a:gd name="connsiteX21" fmla="*/ 1934326 w 4510980"/>
              <a:gd name="connsiteY21" fmla="*/ 2257053 h 4749529"/>
              <a:gd name="connsiteX22" fmla="*/ 2222102 w 4510980"/>
              <a:gd name="connsiteY22" fmla="*/ 1680443 h 4749529"/>
              <a:gd name="connsiteX23" fmla="*/ 2653767 w 4510980"/>
              <a:gd name="connsiteY23" fmla="*/ 1536291 h 4749529"/>
              <a:gd name="connsiteX24" fmla="*/ 3301264 w 4510980"/>
              <a:gd name="connsiteY24" fmla="*/ 1031758 h 4749529"/>
              <a:gd name="connsiteX25" fmla="*/ 3810574 w 4510980"/>
              <a:gd name="connsiteY25" fmla="*/ 963862 h 4749529"/>
              <a:gd name="connsiteX26" fmla="*/ 3920259 w 4510980"/>
              <a:gd name="connsiteY26" fmla="*/ 856744 h 4749529"/>
              <a:gd name="connsiteX27" fmla="*/ 3732929 w 4510980"/>
              <a:gd name="connsiteY27" fmla="*/ 599300 h 4749529"/>
              <a:gd name="connsiteX28" fmla="*/ 3902212 w 4510980"/>
              <a:gd name="connsiteY28" fmla="*/ 83356 h 4749529"/>
              <a:gd name="connsiteX29" fmla="*/ 3407404 w 4510980"/>
              <a:gd name="connsiteY29" fmla="*/ 591125 h 4749529"/>
              <a:gd name="connsiteX30" fmla="*/ 2594068 w 4510980"/>
              <a:gd name="connsiteY30" fmla="*/ 588132 h 4749529"/>
              <a:gd name="connsiteX31" fmla="*/ 2119081 w 4510980"/>
              <a:gd name="connsiteY31" fmla="*/ 331891 h 4749529"/>
              <a:gd name="connsiteX32" fmla="*/ 2408248 w 4510980"/>
              <a:gd name="connsiteY32" fmla="*/ 397634 h 4749529"/>
              <a:gd name="connsiteX33" fmla="*/ 2594068 w 4510980"/>
              <a:gd name="connsiteY33" fmla="*/ 322746 h 4749529"/>
              <a:gd name="connsiteX34" fmla="*/ 2869360 w 4510980"/>
              <a:gd name="connsiteY34" fmla="*/ 267323 h 4749529"/>
              <a:gd name="connsiteX35" fmla="*/ 3246367 w 4510980"/>
              <a:gd name="connsiteY35" fmla="*/ 377099 h 4749529"/>
              <a:gd name="connsiteX36" fmla="*/ 3532816 w 4510980"/>
              <a:gd name="connsiteY36" fmla="*/ 134452 h 4749529"/>
              <a:gd name="connsiteX37" fmla="*/ 3766775 w 4510980"/>
              <a:gd name="connsiteY37" fmla="*/ 0 h 4749529"/>
              <a:gd name="connsiteX0" fmla="*/ 4095865 w 4565296"/>
              <a:gd name="connsiteY0" fmla="*/ 126096 h 4749529"/>
              <a:gd name="connsiteX1" fmla="*/ 3804874 w 4565296"/>
              <a:gd name="connsiteY1" fmla="*/ 527225 h 4749529"/>
              <a:gd name="connsiteX2" fmla="*/ 4020706 w 4565296"/>
              <a:gd name="connsiteY2" fmla="*/ 815529 h 4749529"/>
              <a:gd name="connsiteX3" fmla="*/ 4380427 w 4565296"/>
              <a:gd name="connsiteY3" fmla="*/ 1103833 h 4749529"/>
              <a:gd name="connsiteX4" fmla="*/ 4164594 w 4565296"/>
              <a:gd name="connsiteY4" fmla="*/ 1247986 h 4749529"/>
              <a:gd name="connsiteX5" fmla="*/ 3897161 w 4565296"/>
              <a:gd name="connsiteY5" fmla="*/ 1348086 h 4749529"/>
              <a:gd name="connsiteX6" fmla="*/ 4492824 w 4565296"/>
              <a:gd name="connsiteY6" fmla="*/ 1676374 h 4749529"/>
              <a:gd name="connsiteX7" fmla="*/ 4375409 w 4565296"/>
              <a:gd name="connsiteY7" fmla="*/ 2168364 h 4749529"/>
              <a:gd name="connsiteX8" fmla="*/ 2581824 w 4565296"/>
              <a:gd name="connsiteY8" fmla="*/ 2112900 h 4749529"/>
              <a:gd name="connsiteX9" fmla="*/ 2381259 w 4565296"/>
              <a:gd name="connsiteY9" fmla="*/ 2512900 h 4749529"/>
              <a:gd name="connsiteX10" fmla="*/ 1956690 w 4565296"/>
              <a:gd name="connsiteY10" fmla="*/ 2859946 h 4749529"/>
              <a:gd name="connsiteX11" fmla="*/ 1701699 w 4565296"/>
              <a:gd name="connsiteY11" fmla="*/ 2954828 h 4749529"/>
              <a:gd name="connsiteX12" fmla="*/ 1361710 w 4565296"/>
              <a:gd name="connsiteY12" fmla="*/ 3144595 h 4749529"/>
              <a:gd name="connsiteX13" fmla="*/ 1286836 w 4565296"/>
              <a:gd name="connsiteY13" fmla="*/ 4303536 h 4749529"/>
              <a:gd name="connsiteX14" fmla="*/ 1205134 w 4565296"/>
              <a:gd name="connsiteY14" fmla="*/ 4657382 h 4749529"/>
              <a:gd name="connsiteX15" fmla="*/ 551518 w 4565296"/>
              <a:gd name="connsiteY15" fmla="*/ 4745844 h 4749529"/>
              <a:gd name="connsiteX16" fmla="*/ 388115 w 4565296"/>
              <a:gd name="connsiteY16" fmla="*/ 4568921 h 4749529"/>
              <a:gd name="connsiteX17" fmla="*/ 551519 w 4565296"/>
              <a:gd name="connsiteY17" fmla="*/ 4126611 h 4749529"/>
              <a:gd name="connsiteX18" fmla="*/ 143009 w 4565296"/>
              <a:gd name="connsiteY18" fmla="*/ 3772763 h 4749529"/>
              <a:gd name="connsiteX19" fmla="*/ 13808 w 4565296"/>
              <a:gd name="connsiteY19" fmla="*/ 3165874 h 4749529"/>
              <a:gd name="connsiteX20" fmla="*/ 1786696 w 4565296"/>
              <a:gd name="connsiteY20" fmla="*/ 2765064 h 4749529"/>
              <a:gd name="connsiteX21" fmla="*/ 1934326 w 4565296"/>
              <a:gd name="connsiteY21" fmla="*/ 2257053 h 4749529"/>
              <a:gd name="connsiteX22" fmla="*/ 2222102 w 4565296"/>
              <a:gd name="connsiteY22" fmla="*/ 1680443 h 4749529"/>
              <a:gd name="connsiteX23" fmla="*/ 2653767 w 4565296"/>
              <a:gd name="connsiteY23" fmla="*/ 1536291 h 4749529"/>
              <a:gd name="connsiteX24" fmla="*/ 3301264 w 4565296"/>
              <a:gd name="connsiteY24" fmla="*/ 1031758 h 4749529"/>
              <a:gd name="connsiteX25" fmla="*/ 3810574 w 4565296"/>
              <a:gd name="connsiteY25" fmla="*/ 963862 h 4749529"/>
              <a:gd name="connsiteX26" fmla="*/ 3920259 w 4565296"/>
              <a:gd name="connsiteY26" fmla="*/ 856744 h 4749529"/>
              <a:gd name="connsiteX27" fmla="*/ 3732929 w 4565296"/>
              <a:gd name="connsiteY27" fmla="*/ 599300 h 4749529"/>
              <a:gd name="connsiteX28" fmla="*/ 3902212 w 4565296"/>
              <a:gd name="connsiteY28" fmla="*/ 83356 h 4749529"/>
              <a:gd name="connsiteX29" fmla="*/ 3407404 w 4565296"/>
              <a:gd name="connsiteY29" fmla="*/ 591125 h 4749529"/>
              <a:gd name="connsiteX30" fmla="*/ 2594068 w 4565296"/>
              <a:gd name="connsiteY30" fmla="*/ 588132 h 4749529"/>
              <a:gd name="connsiteX31" fmla="*/ 2119081 w 4565296"/>
              <a:gd name="connsiteY31" fmla="*/ 331891 h 4749529"/>
              <a:gd name="connsiteX32" fmla="*/ 2408248 w 4565296"/>
              <a:gd name="connsiteY32" fmla="*/ 397634 h 4749529"/>
              <a:gd name="connsiteX33" fmla="*/ 2594068 w 4565296"/>
              <a:gd name="connsiteY33" fmla="*/ 322746 h 4749529"/>
              <a:gd name="connsiteX34" fmla="*/ 2869360 w 4565296"/>
              <a:gd name="connsiteY34" fmla="*/ 267323 h 4749529"/>
              <a:gd name="connsiteX35" fmla="*/ 3246367 w 4565296"/>
              <a:gd name="connsiteY35" fmla="*/ 377099 h 4749529"/>
              <a:gd name="connsiteX36" fmla="*/ 3532816 w 4565296"/>
              <a:gd name="connsiteY36" fmla="*/ 134452 h 4749529"/>
              <a:gd name="connsiteX37" fmla="*/ 3766775 w 4565296"/>
              <a:gd name="connsiteY37" fmla="*/ 0 h 4749529"/>
              <a:gd name="connsiteX0" fmla="*/ 4095865 w 4637149"/>
              <a:gd name="connsiteY0" fmla="*/ 126096 h 4749529"/>
              <a:gd name="connsiteX1" fmla="*/ 3804874 w 4637149"/>
              <a:gd name="connsiteY1" fmla="*/ 527225 h 4749529"/>
              <a:gd name="connsiteX2" fmla="*/ 4020706 w 4637149"/>
              <a:gd name="connsiteY2" fmla="*/ 815529 h 4749529"/>
              <a:gd name="connsiteX3" fmla="*/ 4380427 w 4637149"/>
              <a:gd name="connsiteY3" fmla="*/ 1103833 h 4749529"/>
              <a:gd name="connsiteX4" fmla="*/ 4164594 w 4637149"/>
              <a:gd name="connsiteY4" fmla="*/ 1247986 h 4749529"/>
              <a:gd name="connsiteX5" fmla="*/ 3897161 w 4637149"/>
              <a:gd name="connsiteY5" fmla="*/ 1348086 h 4749529"/>
              <a:gd name="connsiteX6" fmla="*/ 4492824 w 4637149"/>
              <a:gd name="connsiteY6" fmla="*/ 1676374 h 4749529"/>
              <a:gd name="connsiteX7" fmla="*/ 4487295 w 4637149"/>
              <a:gd name="connsiteY7" fmla="*/ 2289508 h 4749529"/>
              <a:gd name="connsiteX8" fmla="*/ 2581824 w 4637149"/>
              <a:gd name="connsiteY8" fmla="*/ 2112900 h 4749529"/>
              <a:gd name="connsiteX9" fmla="*/ 2381259 w 4637149"/>
              <a:gd name="connsiteY9" fmla="*/ 2512900 h 4749529"/>
              <a:gd name="connsiteX10" fmla="*/ 1956690 w 4637149"/>
              <a:gd name="connsiteY10" fmla="*/ 2859946 h 4749529"/>
              <a:gd name="connsiteX11" fmla="*/ 1701699 w 4637149"/>
              <a:gd name="connsiteY11" fmla="*/ 2954828 h 4749529"/>
              <a:gd name="connsiteX12" fmla="*/ 1361710 w 4637149"/>
              <a:gd name="connsiteY12" fmla="*/ 3144595 h 4749529"/>
              <a:gd name="connsiteX13" fmla="*/ 1286836 w 4637149"/>
              <a:gd name="connsiteY13" fmla="*/ 4303536 h 4749529"/>
              <a:gd name="connsiteX14" fmla="*/ 1205134 w 4637149"/>
              <a:gd name="connsiteY14" fmla="*/ 4657382 h 4749529"/>
              <a:gd name="connsiteX15" fmla="*/ 551518 w 4637149"/>
              <a:gd name="connsiteY15" fmla="*/ 4745844 h 4749529"/>
              <a:gd name="connsiteX16" fmla="*/ 388115 w 4637149"/>
              <a:gd name="connsiteY16" fmla="*/ 4568921 h 4749529"/>
              <a:gd name="connsiteX17" fmla="*/ 551519 w 4637149"/>
              <a:gd name="connsiteY17" fmla="*/ 4126611 h 4749529"/>
              <a:gd name="connsiteX18" fmla="*/ 143009 w 4637149"/>
              <a:gd name="connsiteY18" fmla="*/ 3772763 h 4749529"/>
              <a:gd name="connsiteX19" fmla="*/ 13808 w 4637149"/>
              <a:gd name="connsiteY19" fmla="*/ 3165874 h 4749529"/>
              <a:gd name="connsiteX20" fmla="*/ 1786696 w 4637149"/>
              <a:gd name="connsiteY20" fmla="*/ 2765064 h 4749529"/>
              <a:gd name="connsiteX21" fmla="*/ 1934326 w 4637149"/>
              <a:gd name="connsiteY21" fmla="*/ 2257053 h 4749529"/>
              <a:gd name="connsiteX22" fmla="*/ 2222102 w 4637149"/>
              <a:gd name="connsiteY22" fmla="*/ 1680443 h 4749529"/>
              <a:gd name="connsiteX23" fmla="*/ 2653767 w 4637149"/>
              <a:gd name="connsiteY23" fmla="*/ 1536291 h 4749529"/>
              <a:gd name="connsiteX24" fmla="*/ 3301264 w 4637149"/>
              <a:gd name="connsiteY24" fmla="*/ 1031758 h 4749529"/>
              <a:gd name="connsiteX25" fmla="*/ 3810574 w 4637149"/>
              <a:gd name="connsiteY25" fmla="*/ 963862 h 4749529"/>
              <a:gd name="connsiteX26" fmla="*/ 3920259 w 4637149"/>
              <a:gd name="connsiteY26" fmla="*/ 856744 h 4749529"/>
              <a:gd name="connsiteX27" fmla="*/ 3732929 w 4637149"/>
              <a:gd name="connsiteY27" fmla="*/ 599300 h 4749529"/>
              <a:gd name="connsiteX28" fmla="*/ 3902212 w 4637149"/>
              <a:gd name="connsiteY28" fmla="*/ 83356 h 4749529"/>
              <a:gd name="connsiteX29" fmla="*/ 3407404 w 4637149"/>
              <a:gd name="connsiteY29" fmla="*/ 591125 h 4749529"/>
              <a:gd name="connsiteX30" fmla="*/ 2594068 w 4637149"/>
              <a:gd name="connsiteY30" fmla="*/ 588132 h 4749529"/>
              <a:gd name="connsiteX31" fmla="*/ 2119081 w 4637149"/>
              <a:gd name="connsiteY31" fmla="*/ 331891 h 4749529"/>
              <a:gd name="connsiteX32" fmla="*/ 2408248 w 4637149"/>
              <a:gd name="connsiteY32" fmla="*/ 397634 h 4749529"/>
              <a:gd name="connsiteX33" fmla="*/ 2594068 w 4637149"/>
              <a:gd name="connsiteY33" fmla="*/ 322746 h 4749529"/>
              <a:gd name="connsiteX34" fmla="*/ 2869360 w 4637149"/>
              <a:gd name="connsiteY34" fmla="*/ 267323 h 4749529"/>
              <a:gd name="connsiteX35" fmla="*/ 3246367 w 4637149"/>
              <a:gd name="connsiteY35" fmla="*/ 377099 h 4749529"/>
              <a:gd name="connsiteX36" fmla="*/ 3532816 w 4637149"/>
              <a:gd name="connsiteY36" fmla="*/ 134452 h 4749529"/>
              <a:gd name="connsiteX37" fmla="*/ 3766775 w 4637149"/>
              <a:gd name="connsiteY37" fmla="*/ 0 h 4749529"/>
              <a:gd name="connsiteX0" fmla="*/ 4095865 w 4513738"/>
              <a:gd name="connsiteY0" fmla="*/ 126096 h 4749529"/>
              <a:gd name="connsiteX1" fmla="*/ 3804874 w 4513738"/>
              <a:gd name="connsiteY1" fmla="*/ 527225 h 4749529"/>
              <a:gd name="connsiteX2" fmla="*/ 4020706 w 4513738"/>
              <a:gd name="connsiteY2" fmla="*/ 815529 h 4749529"/>
              <a:gd name="connsiteX3" fmla="*/ 4380427 w 4513738"/>
              <a:gd name="connsiteY3" fmla="*/ 1103833 h 4749529"/>
              <a:gd name="connsiteX4" fmla="*/ 4164594 w 4513738"/>
              <a:gd name="connsiteY4" fmla="*/ 1247986 h 4749529"/>
              <a:gd name="connsiteX5" fmla="*/ 3897161 w 4513738"/>
              <a:gd name="connsiteY5" fmla="*/ 1348086 h 4749529"/>
              <a:gd name="connsiteX6" fmla="*/ 4492824 w 4513738"/>
              <a:gd name="connsiteY6" fmla="*/ 1676374 h 4749529"/>
              <a:gd name="connsiteX7" fmla="*/ 4487295 w 4513738"/>
              <a:gd name="connsiteY7" fmla="*/ 2289508 h 4749529"/>
              <a:gd name="connsiteX8" fmla="*/ 2581824 w 4513738"/>
              <a:gd name="connsiteY8" fmla="*/ 2112900 h 4749529"/>
              <a:gd name="connsiteX9" fmla="*/ 2381259 w 4513738"/>
              <a:gd name="connsiteY9" fmla="*/ 2512900 h 4749529"/>
              <a:gd name="connsiteX10" fmla="*/ 1956690 w 4513738"/>
              <a:gd name="connsiteY10" fmla="*/ 2859946 h 4749529"/>
              <a:gd name="connsiteX11" fmla="*/ 1701699 w 4513738"/>
              <a:gd name="connsiteY11" fmla="*/ 2954828 h 4749529"/>
              <a:gd name="connsiteX12" fmla="*/ 1361710 w 4513738"/>
              <a:gd name="connsiteY12" fmla="*/ 3144595 h 4749529"/>
              <a:gd name="connsiteX13" fmla="*/ 1286836 w 4513738"/>
              <a:gd name="connsiteY13" fmla="*/ 4303536 h 4749529"/>
              <a:gd name="connsiteX14" fmla="*/ 1205134 w 4513738"/>
              <a:gd name="connsiteY14" fmla="*/ 4657382 h 4749529"/>
              <a:gd name="connsiteX15" fmla="*/ 551518 w 4513738"/>
              <a:gd name="connsiteY15" fmla="*/ 4745844 h 4749529"/>
              <a:gd name="connsiteX16" fmla="*/ 388115 w 4513738"/>
              <a:gd name="connsiteY16" fmla="*/ 4568921 h 4749529"/>
              <a:gd name="connsiteX17" fmla="*/ 551519 w 4513738"/>
              <a:gd name="connsiteY17" fmla="*/ 4126611 h 4749529"/>
              <a:gd name="connsiteX18" fmla="*/ 143009 w 4513738"/>
              <a:gd name="connsiteY18" fmla="*/ 3772763 h 4749529"/>
              <a:gd name="connsiteX19" fmla="*/ 13808 w 4513738"/>
              <a:gd name="connsiteY19" fmla="*/ 3165874 h 4749529"/>
              <a:gd name="connsiteX20" fmla="*/ 1786696 w 4513738"/>
              <a:gd name="connsiteY20" fmla="*/ 2765064 h 4749529"/>
              <a:gd name="connsiteX21" fmla="*/ 1934326 w 4513738"/>
              <a:gd name="connsiteY21" fmla="*/ 2257053 h 4749529"/>
              <a:gd name="connsiteX22" fmla="*/ 2222102 w 4513738"/>
              <a:gd name="connsiteY22" fmla="*/ 1680443 h 4749529"/>
              <a:gd name="connsiteX23" fmla="*/ 2653767 w 4513738"/>
              <a:gd name="connsiteY23" fmla="*/ 1536291 h 4749529"/>
              <a:gd name="connsiteX24" fmla="*/ 3301264 w 4513738"/>
              <a:gd name="connsiteY24" fmla="*/ 1031758 h 4749529"/>
              <a:gd name="connsiteX25" fmla="*/ 3810574 w 4513738"/>
              <a:gd name="connsiteY25" fmla="*/ 963862 h 4749529"/>
              <a:gd name="connsiteX26" fmla="*/ 3920259 w 4513738"/>
              <a:gd name="connsiteY26" fmla="*/ 856744 h 4749529"/>
              <a:gd name="connsiteX27" fmla="*/ 3732929 w 4513738"/>
              <a:gd name="connsiteY27" fmla="*/ 599300 h 4749529"/>
              <a:gd name="connsiteX28" fmla="*/ 3902212 w 4513738"/>
              <a:gd name="connsiteY28" fmla="*/ 83356 h 4749529"/>
              <a:gd name="connsiteX29" fmla="*/ 3407404 w 4513738"/>
              <a:gd name="connsiteY29" fmla="*/ 591125 h 4749529"/>
              <a:gd name="connsiteX30" fmla="*/ 2594068 w 4513738"/>
              <a:gd name="connsiteY30" fmla="*/ 588132 h 4749529"/>
              <a:gd name="connsiteX31" fmla="*/ 2119081 w 4513738"/>
              <a:gd name="connsiteY31" fmla="*/ 331891 h 4749529"/>
              <a:gd name="connsiteX32" fmla="*/ 2408248 w 4513738"/>
              <a:gd name="connsiteY32" fmla="*/ 397634 h 4749529"/>
              <a:gd name="connsiteX33" fmla="*/ 2594068 w 4513738"/>
              <a:gd name="connsiteY33" fmla="*/ 322746 h 4749529"/>
              <a:gd name="connsiteX34" fmla="*/ 2869360 w 4513738"/>
              <a:gd name="connsiteY34" fmla="*/ 267323 h 4749529"/>
              <a:gd name="connsiteX35" fmla="*/ 3246367 w 4513738"/>
              <a:gd name="connsiteY35" fmla="*/ 377099 h 4749529"/>
              <a:gd name="connsiteX36" fmla="*/ 3532816 w 4513738"/>
              <a:gd name="connsiteY36" fmla="*/ 134452 h 4749529"/>
              <a:gd name="connsiteX37" fmla="*/ 3766775 w 4513738"/>
              <a:gd name="connsiteY37" fmla="*/ 0 h 4749529"/>
              <a:gd name="connsiteX0" fmla="*/ 4095865 w 4533490"/>
              <a:gd name="connsiteY0" fmla="*/ 126096 h 4749529"/>
              <a:gd name="connsiteX1" fmla="*/ 3804874 w 4533490"/>
              <a:gd name="connsiteY1" fmla="*/ 527225 h 4749529"/>
              <a:gd name="connsiteX2" fmla="*/ 4020706 w 4533490"/>
              <a:gd name="connsiteY2" fmla="*/ 815529 h 4749529"/>
              <a:gd name="connsiteX3" fmla="*/ 4380427 w 4533490"/>
              <a:gd name="connsiteY3" fmla="*/ 1103833 h 4749529"/>
              <a:gd name="connsiteX4" fmla="*/ 4164594 w 4533490"/>
              <a:gd name="connsiteY4" fmla="*/ 1247986 h 4749529"/>
              <a:gd name="connsiteX5" fmla="*/ 3897161 w 4533490"/>
              <a:gd name="connsiteY5" fmla="*/ 1348086 h 4749529"/>
              <a:gd name="connsiteX6" fmla="*/ 4492824 w 4533490"/>
              <a:gd name="connsiteY6" fmla="*/ 1676374 h 4749529"/>
              <a:gd name="connsiteX7" fmla="*/ 4487295 w 4533490"/>
              <a:gd name="connsiteY7" fmla="*/ 2289508 h 4749529"/>
              <a:gd name="connsiteX8" fmla="*/ 4473735 w 4533490"/>
              <a:gd name="connsiteY8" fmla="*/ 3170164 h 4749529"/>
              <a:gd name="connsiteX9" fmla="*/ 2381259 w 4533490"/>
              <a:gd name="connsiteY9" fmla="*/ 2512900 h 4749529"/>
              <a:gd name="connsiteX10" fmla="*/ 1956690 w 4533490"/>
              <a:gd name="connsiteY10" fmla="*/ 2859946 h 4749529"/>
              <a:gd name="connsiteX11" fmla="*/ 1701699 w 4533490"/>
              <a:gd name="connsiteY11" fmla="*/ 2954828 h 4749529"/>
              <a:gd name="connsiteX12" fmla="*/ 1361710 w 4533490"/>
              <a:gd name="connsiteY12" fmla="*/ 3144595 h 4749529"/>
              <a:gd name="connsiteX13" fmla="*/ 1286836 w 4533490"/>
              <a:gd name="connsiteY13" fmla="*/ 4303536 h 4749529"/>
              <a:gd name="connsiteX14" fmla="*/ 1205134 w 4533490"/>
              <a:gd name="connsiteY14" fmla="*/ 4657382 h 4749529"/>
              <a:gd name="connsiteX15" fmla="*/ 551518 w 4533490"/>
              <a:gd name="connsiteY15" fmla="*/ 4745844 h 4749529"/>
              <a:gd name="connsiteX16" fmla="*/ 388115 w 4533490"/>
              <a:gd name="connsiteY16" fmla="*/ 4568921 h 4749529"/>
              <a:gd name="connsiteX17" fmla="*/ 551519 w 4533490"/>
              <a:gd name="connsiteY17" fmla="*/ 4126611 h 4749529"/>
              <a:gd name="connsiteX18" fmla="*/ 143009 w 4533490"/>
              <a:gd name="connsiteY18" fmla="*/ 3772763 h 4749529"/>
              <a:gd name="connsiteX19" fmla="*/ 13808 w 4533490"/>
              <a:gd name="connsiteY19" fmla="*/ 3165874 h 4749529"/>
              <a:gd name="connsiteX20" fmla="*/ 1786696 w 4533490"/>
              <a:gd name="connsiteY20" fmla="*/ 2765064 h 4749529"/>
              <a:gd name="connsiteX21" fmla="*/ 1934326 w 4533490"/>
              <a:gd name="connsiteY21" fmla="*/ 2257053 h 4749529"/>
              <a:gd name="connsiteX22" fmla="*/ 2222102 w 4533490"/>
              <a:gd name="connsiteY22" fmla="*/ 1680443 h 4749529"/>
              <a:gd name="connsiteX23" fmla="*/ 2653767 w 4533490"/>
              <a:gd name="connsiteY23" fmla="*/ 1536291 h 4749529"/>
              <a:gd name="connsiteX24" fmla="*/ 3301264 w 4533490"/>
              <a:gd name="connsiteY24" fmla="*/ 1031758 h 4749529"/>
              <a:gd name="connsiteX25" fmla="*/ 3810574 w 4533490"/>
              <a:gd name="connsiteY25" fmla="*/ 963862 h 4749529"/>
              <a:gd name="connsiteX26" fmla="*/ 3920259 w 4533490"/>
              <a:gd name="connsiteY26" fmla="*/ 856744 h 4749529"/>
              <a:gd name="connsiteX27" fmla="*/ 3732929 w 4533490"/>
              <a:gd name="connsiteY27" fmla="*/ 599300 h 4749529"/>
              <a:gd name="connsiteX28" fmla="*/ 3902212 w 4533490"/>
              <a:gd name="connsiteY28" fmla="*/ 83356 h 4749529"/>
              <a:gd name="connsiteX29" fmla="*/ 3407404 w 4533490"/>
              <a:gd name="connsiteY29" fmla="*/ 591125 h 4749529"/>
              <a:gd name="connsiteX30" fmla="*/ 2594068 w 4533490"/>
              <a:gd name="connsiteY30" fmla="*/ 588132 h 4749529"/>
              <a:gd name="connsiteX31" fmla="*/ 2119081 w 4533490"/>
              <a:gd name="connsiteY31" fmla="*/ 331891 h 4749529"/>
              <a:gd name="connsiteX32" fmla="*/ 2408248 w 4533490"/>
              <a:gd name="connsiteY32" fmla="*/ 397634 h 4749529"/>
              <a:gd name="connsiteX33" fmla="*/ 2594068 w 4533490"/>
              <a:gd name="connsiteY33" fmla="*/ 322746 h 4749529"/>
              <a:gd name="connsiteX34" fmla="*/ 2869360 w 4533490"/>
              <a:gd name="connsiteY34" fmla="*/ 267323 h 4749529"/>
              <a:gd name="connsiteX35" fmla="*/ 3246367 w 4533490"/>
              <a:gd name="connsiteY35" fmla="*/ 377099 h 4749529"/>
              <a:gd name="connsiteX36" fmla="*/ 3532816 w 4533490"/>
              <a:gd name="connsiteY36" fmla="*/ 134452 h 4749529"/>
              <a:gd name="connsiteX37" fmla="*/ 3766775 w 4533490"/>
              <a:gd name="connsiteY37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2381259 w 4542509"/>
              <a:gd name="connsiteY9" fmla="*/ 2512900 h 4749529"/>
              <a:gd name="connsiteX10" fmla="*/ 1956690 w 4542509"/>
              <a:gd name="connsiteY10" fmla="*/ 2859946 h 4749529"/>
              <a:gd name="connsiteX11" fmla="*/ 1701699 w 4542509"/>
              <a:gd name="connsiteY11" fmla="*/ 2954828 h 4749529"/>
              <a:gd name="connsiteX12" fmla="*/ 1361710 w 4542509"/>
              <a:gd name="connsiteY12" fmla="*/ 3144595 h 4749529"/>
              <a:gd name="connsiteX13" fmla="*/ 1286836 w 4542509"/>
              <a:gd name="connsiteY13" fmla="*/ 4303536 h 4749529"/>
              <a:gd name="connsiteX14" fmla="*/ 1205134 w 4542509"/>
              <a:gd name="connsiteY14" fmla="*/ 4657382 h 4749529"/>
              <a:gd name="connsiteX15" fmla="*/ 551518 w 4542509"/>
              <a:gd name="connsiteY15" fmla="*/ 4745844 h 4749529"/>
              <a:gd name="connsiteX16" fmla="*/ 388115 w 4542509"/>
              <a:gd name="connsiteY16" fmla="*/ 4568921 h 4749529"/>
              <a:gd name="connsiteX17" fmla="*/ 551519 w 4542509"/>
              <a:gd name="connsiteY17" fmla="*/ 4126611 h 4749529"/>
              <a:gd name="connsiteX18" fmla="*/ 143009 w 4542509"/>
              <a:gd name="connsiteY18" fmla="*/ 3772763 h 4749529"/>
              <a:gd name="connsiteX19" fmla="*/ 13808 w 4542509"/>
              <a:gd name="connsiteY19" fmla="*/ 3165874 h 4749529"/>
              <a:gd name="connsiteX20" fmla="*/ 1786696 w 4542509"/>
              <a:gd name="connsiteY20" fmla="*/ 2765064 h 4749529"/>
              <a:gd name="connsiteX21" fmla="*/ 1934326 w 4542509"/>
              <a:gd name="connsiteY21" fmla="*/ 2257053 h 4749529"/>
              <a:gd name="connsiteX22" fmla="*/ 2222102 w 4542509"/>
              <a:gd name="connsiteY22" fmla="*/ 1680443 h 4749529"/>
              <a:gd name="connsiteX23" fmla="*/ 2653767 w 4542509"/>
              <a:gd name="connsiteY23" fmla="*/ 1536291 h 4749529"/>
              <a:gd name="connsiteX24" fmla="*/ 3301264 w 4542509"/>
              <a:gd name="connsiteY24" fmla="*/ 1031758 h 4749529"/>
              <a:gd name="connsiteX25" fmla="*/ 3810574 w 4542509"/>
              <a:gd name="connsiteY25" fmla="*/ 963862 h 4749529"/>
              <a:gd name="connsiteX26" fmla="*/ 3920259 w 4542509"/>
              <a:gd name="connsiteY26" fmla="*/ 856744 h 4749529"/>
              <a:gd name="connsiteX27" fmla="*/ 3732929 w 4542509"/>
              <a:gd name="connsiteY27" fmla="*/ 599300 h 4749529"/>
              <a:gd name="connsiteX28" fmla="*/ 3902212 w 4542509"/>
              <a:gd name="connsiteY28" fmla="*/ 83356 h 4749529"/>
              <a:gd name="connsiteX29" fmla="*/ 3407404 w 4542509"/>
              <a:gd name="connsiteY29" fmla="*/ 591125 h 4749529"/>
              <a:gd name="connsiteX30" fmla="*/ 2594068 w 4542509"/>
              <a:gd name="connsiteY30" fmla="*/ 588132 h 4749529"/>
              <a:gd name="connsiteX31" fmla="*/ 2119081 w 4542509"/>
              <a:gd name="connsiteY31" fmla="*/ 331891 h 4749529"/>
              <a:gd name="connsiteX32" fmla="*/ 2408248 w 4542509"/>
              <a:gd name="connsiteY32" fmla="*/ 397634 h 4749529"/>
              <a:gd name="connsiteX33" fmla="*/ 2594068 w 4542509"/>
              <a:gd name="connsiteY33" fmla="*/ 322746 h 4749529"/>
              <a:gd name="connsiteX34" fmla="*/ 2869360 w 4542509"/>
              <a:gd name="connsiteY34" fmla="*/ 267323 h 4749529"/>
              <a:gd name="connsiteX35" fmla="*/ 3246367 w 4542509"/>
              <a:gd name="connsiteY35" fmla="*/ 377099 h 4749529"/>
              <a:gd name="connsiteX36" fmla="*/ 3532816 w 4542509"/>
              <a:gd name="connsiteY36" fmla="*/ 134452 h 4749529"/>
              <a:gd name="connsiteX37" fmla="*/ 3766775 w 4542509"/>
              <a:gd name="connsiteY37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3231579 w 4542509"/>
              <a:gd name="connsiteY9" fmla="*/ 2768584 h 4749529"/>
              <a:gd name="connsiteX10" fmla="*/ 2381259 w 4542509"/>
              <a:gd name="connsiteY10" fmla="*/ 2512900 h 4749529"/>
              <a:gd name="connsiteX11" fmla="*/ 1956690 w 4542509"/>
              <a:gd name="connsiteY11" fmla="*/ 2859946 h 4749529"/>
              <a:gd name="connsiteX12" fmla="*/ 1701699 w 4542509"/>
              <a:gd name="connsiteY12" fmla="*/ 2954828 h 4749529"/>
              <a:gd name="connsiteX13" fmla="*/ 1361710 w 4542509"/>
              <a:gd name="connsiteY13" fmla="*/ 3144595 h 4749529"/>
              <a:gd name="connsiteX14" fmla="*/ 1286836 w 4542509"/>
              <a:gd name="connsiteY14" fmla="*/ 4303536 h 4749529"/>
              <a:gd name="connsiteX15" fmla="*/ 1205134 w 4542509"/>
              <a:gd name="connsiteY15" fmla="*/ 4657382 h 4749529"/>
              <a:gd name="connsiteX16" fmla="*/ 551518 w 4542509"/>
              <a:gd name="connsiteY16" fmla="*/ 4745844 h 4749529"/>
              <a:gd name="connsiteX17" fmla="*/ 388115 w 4542509"/>
              <a:gd name="connsiteY17" fmla="*/ 4568921 h 4749529"/>
              <a:gd name="connsiteX18" fmla="*/ 551519 w 4542509"/>
              <a:gd name="connsiteY18" fmla="*/ 4126611 h 4749529"/>
              <a:gd name="connsiteX19" fmla="*/ 143009 w 4542509"/>
              <a:gd name="connsiteY19" fmla="*/ 3772763 h 4749529"/>
              <a:gd name="connsiteX20" fmla="*/ 13808 w 4542509"/>
              <a:gd name="connsiteY20" fmla="*/ 3165874 h 4749529"/>
              <a:gd name="connsiteX21" fmla="*/ 1786696 w 4542509"/>
              <a:gd name="connsiteY21" fmla="*/ 2765064 h 4749529"/>
              <a:gd name="connsiteX22" fmla="*/ 1934326 w 4542509"/>
              <a:gd name="connsiteY22" fmla="*/ 2257053 h 4749529"/>
              <a:gd name="connsiteX23" fmla="*/ 2222102 w 4542509"/>
              <a:gd name="connsiteY23" fmla="*/ 1680443 h 4749529"/>
              <a:gd name="connsiteX24" fmla="*/ 2653767 w 4542509"/>
              <a:gd name="connsiteY24" fmla="*/ 1536291 h 4749529"/>
              <a:gd name="connsiteX25" fmla="*/ 3301264 w 4542509"/>
              <a:gd name="connsiteY25" fmla="*/ 1031758 h 4749529"/>
              <a:gd name="connsiteX26" fmla="*/ 3810574 w 4542509"/>
              <a:gd name="connsiteY26" fmla="*/ 963862 h 4749529"/>
              <a:gd name="connsiteX27" fmla="*/ 3920259 w 4542509"/>
              <a:gd name="connsiteY27" fmla="*/ 856744 h 4749529"/>
              <a:gd name="connsiteX28" fmla="*/ 3732929 w 4542509"/>
              <a:gd name="connsiteY28" fmla="*/ 599300 h 4749529"/>
              <a:gd name="connsiteX29" fmla="*/ 3902212 w 4542509"/>
              <a:gd name="connsiteY29" fmla="*/ 83356 h 4749529"/>
              <a:gd name="connsiteX30" fmla="*/ 3407404 w 4542509"/>
              <a:gd name="connsiteY30" fmla="*/ 591125 h 4749529"/>
              <a:gd name="connsiteX31" fmla="*/ 2594068 w 4542509"/>
              <a:gd name="connsiteY31" fmla="*/ 588132 h 4749529"/>
              <a:gd name="connsiteX32" fmla="*/ 2119081 w 4542509"/>
              <a:gd name="connsiteY32" fmla="*/ 331891 h 4749529"/>
              <a:gd name="connsiteX33" fmla="*/ 2408248 w 4542509"/>
              <a:gd name="connsiteY33" fmla="*/ 397634 h 4749529"/>
              <a:gd name="connsiteX34" fmla="*/ 2594068 w 4542509"/>
              <a:gd name="connsiteY34" fmla="*/ 322746 h 4749529"/>
              <a:gd name="connsiteX35" fmla="*/ 2869360 w 4542509"/>
              <a:gd name="connsiteY35" fmla="*/ 267323 h 4749529"/>
              <a:gd name="connsiteX36" fmla="*/ 3246367 w 4542509"/>
              <a:gd name="connsiteY36" fmla="*/ 377099 h 4749529"/>
              <a:gd name="connsiteX37" fmla="*/ 3532816 w 4542509"/>
              <a:gd name="connsiteY37" fmla="*/ 134452 h 4749529"/>
              <a:gd name="connsiteX38" fmla="*/ 3766775 w 4542509"/>
              <a:gd name="connsiteY38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3679128 w 4542509"/>
              <a:gd name="connsiteY9" fmla="*/ 4431570 h 4749529"/>
              <a:gd name="connsiteX10" fmla="*/ 2381259 w 4542509"/>
              <a:gd name="connsiteY10" fmla="*/ 2512900 h 4749529"/>
              <a:gd name="connsiteX11" fmla="*/ 1956690 w 4542509"/>
              <a:gd name="connsiteY11" fmla="*/ 2859946 h 4749529"/>
              <a:gd name="connsiteX12" fmla="*/ 1701699 w 4542509"/>
              <a:gd name="connsiteY12" fmla="*/ 2954828 h 4749529"/>
              <a:gd name="connsiteX13" fmla="*/ 1361710 w 4542509"/>
              <a:gd name="connsiteY13" fmla="*/ 3144595 h 4749529"/>
              <a:gd name="connsiteX14" fmla="*/ 1286836 w 4542509"/>
              <a:gd name="connsiteY14" fmla="*/ 4303536 h 4749529"/>
              <a:gd name="connsiteX15" fmla="*/ 1205134 w 4542509"/>
              <a:gd name="connsiteY15" fmla="*/ 4657382 h 4749529"/>
              <a:gd name="connsiteX16" fmla="*/ 551518 w 4542509"/>
              <a:gd name="connsiteY16" fmla="*/ 4745844 h 4749529"/>
              <a:gd name="connsiteX17" fmla="*/ 388115 w 4542509"/>
              <a:gd name="connsiteY17" fmla="*/ 4568921 h 4749529"/>
              <a:gd name="connsiteX18" fmla="*/ 551519 w 4542509"/>
              <a:gd name="connsiteY18" fmla="*/ 4126611 h 4749529"/>
              <a:gd name="connsiteX19" fmla="*/ 143009 w 4542509"/>
              <a:gd name="connsiteY19" fmla="*/ 3772763 h 4749529"/>
              <a:gd name="connsiteX20" fmla="*/ 13808 w 4542509"/>
              <a:gd name="connsiteY20" fmla="*/ 3165874 h 4749529"/>
              <a:gd name="connsiteX21" fmla="*/ 1786696 w 4542509"/>
              <a:gd name="connsiteY21" fmla="*/ 2765064 h 4749529"/>
              <a:gd name="connsiteX22" fmla="*/ 1934326 w 4542509"/>
              <a:gd name="connsiteY22" fmla="*/ 2257053 h 4749529"/>
              <a:gd name="connsiteX23" fmla="*/ 2222102 w 4542509"/>
              <a:gd name="connsiteY23" fmla="*/ 1680443 h 4749529"/>
              <a:gd name="connsiteX24" fmla="*/ 2653767 w 4542509"/>
              <a:gd name="connsiteY24" fmla="*/ 1536291 h 4749529"/>
              <a:gd name="connsiteX25" fmla="*/ 3301264 w 4542509"/>
              <a:gd name="connsiteY25" fmla="*/ 1031758 h 4749529"/>
              <a:gd name="connsiteX26" fmla="*/ 3810574 w 4542509"/>
              <a:gd name="connsiteY26" fmla="*/ 963862 h 4749529"/>
              <a:gd name="connsiteX27" fmla="*/ 3920259 w 4542509"/>
              <a:gd name="connsiteY27" fmla="*/ 856744 h 4749529"/>
              <a:gd name="connsiteX28" fmla="*/ 3732929 w 4542509"/>
              <a:gd name="connsiteY28" fmla="*/ 599300 h 4749529"/>
              <a:gd name="connsiteX29" fmla="*/ 3902212 w 4542509"/>
              <a:gd name="connsiteY29" fmla="*/ 83356 h 4749529"/>
              <a:gd name="connsiteX30" fmla="*/ 3407404 w 4542509"/>
              <a:gd name="connsiteY30" fmla="*/ 591125 h 4749529"/>
              <a:gd name="connsiteX31" fmla="*/ 2594068 w 4542509"/>
              <a:gd name="connsiteY31" fmla="*/ 588132 h 4749529"/>
              <a:gd name="connsiteX32" fmla="*/ 2119081 w 4542509"/>
              <a:gd name="connsiteY32" fmla="*/ 331891 h 4749529"/>
              <a:gd name="connsiteX33" fmla="*/ 2408248 w 4542509"/>
              <a:gd name="connsiteY33" fmla="*/ 397634 h 4749529"/>
              <a:gd name="connsiteX34" fmla="*/ 2594068 w 4542509"/>
              <a:gd name="connsiteY34" fmla="*/ 322746 h 4749529"/>
              <a:gd name="connsiteX35" fmla="*/ 2869360 w 4542509"/>
              <a:gd name="connsiteY35" fmla="*/ 267323 h 4749529"/>
              <a:gd name="connsiteX36" fmla="*/ 3246367 w 4542509"/>
              <a:gd name="connsiteY36" fmla="*/ 377099 h 4749529"/>
              <a:gd name="connsiteX37" fmla="*/ 3532816 w 4542509"/>
              <a:gd name="connsiteY37" fmla="*/ 134452 h 4749529"/>
              <a:gd name="connsiteX38" fmla="*/ 3766775 w 4542509"/>
              <a:gd name="connsiteY38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106334 w 4542509"/>
              <a:gd name="connsiteY9" fmla="*/ 3958005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679128 w 4542509"/>
              <a:gd name="connsiteY10" fmla="*/ 4431570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2381259 w 4542509"/>
              <a:gd name="connsiteY11" fmla="*/ 2512900 h 4749529"/>
              <a:gd name="connsiteX12" fmla="*/ 1956690 w 4542509"/>
              <a:gd name="connsiteY12" fmla="*/ 2859946 h 4749529"/>
              <a:gd name="connsiteX13" fmla="*/ 1701699 w 4542509"/>
              <a:gd name="connsiteY13" fmla="*/ 2954828 h 4749529"/>
              <a:gd name="connsiteX14" fmla="*/ 1361710 w 4542509"/>
              <a:gd name="connsiteY14" fmla="*/ 3144595 h 4749529"/>
              <a:gd name="connsiteX15" fmla="*/ 1286836 w 4542509"/>
              <a:gd name="connsiteY15" fmla="*/ 4303536 h 4749529"/>
              <a:gd name="connsiteX16" fmla="*/ 1205134 w 4542509"/>
              <a:gd name="connsiteY16" fmla="*/ 4657382 h 4749529"/>
              <a:gd name="connsiteX17" fmla="*/ 551518 w 4542509"/>
              <a:gd name="connsiteY17" fmla="*/ 4745844 h 4749529"/>
              <a:gd name="connsiteX18" fmla="*/ 388115 w 4542509"/>
              <a:gd name="connsiteY18" fmla="*/ 4568921 h 4749529"/>
              <a:gd name="connsiteX19" fmla="*/ 551519 w 4542509"/>
              <a:gd name="connsiteY19" fmla="*/ 4126611 h 4749529"/>
              <a:gd name="connsiteX20" fmla="*/ 143009 w 4542509"/>
              <a:gd name="connsiteY20" fmla="*/ 3772763 h 4749529"/>
              <a:gd name="connsiteX21" fmla="*/ 13808 w 4542509"/>
              <a:gd name="connsiteY21" fmla="*/ 3165874 h 4749529"/>
              <a:gd name="connsiteX22" fmla="*/ 1786696 w 4542509"/>
              <a:gd name="connsiteY22" fmla="*/ 2765064 h 4749529"/>
              <a:gd name="connsiteX23" fmla="*/ 1934326 w 4542509"/>
              <a:gd name="connsiteY23" fmla="*/ 2257053 h 4749529"/>
              <a:gd name="connsiteX24" fmla="*/ 2222102 w 4542509"/>
              <a:gd name="connsiteY24" fmla="*/ 1680443 h 4749529"/>
              <a:gd name="connsiteX25" fmla="*/ 2653767 w 4542509"/>
              <a:gd name="connsiteY25" fmla="*/ 1536291 h 4749529"/>
              <a:gd name="connsiteX26" fmla="*/ 3301264 w 4542509"/>
              <a:gd name="connsiteY26" fmla="*/ 1031758 h 4749529"/>
              <a:gd name="connsiteX27" fmla="*/ 3810574 w 4542509"/>
              <a:gd name="connsiteY27" fmla="*/ 963862 h 4749529"/>
              <a:gd name="connsiteX28" fmla="*/ 3920259 w 4542509"/>
              <a:gd name="connsiteY28" fmla="*/ 856744 h 4749529"/>
              <a:gd name="connsiteX29" fmla="*/ 3732929 w 4542509"/>
              <a:gd name="connsiteY29" fmla="*/ 599300 h 4749529"/>
              <a:gd name="connsiteX30" fmla="*/ 3902212 w 4542509"/>
              <a:gd name="connsiteY30" fmla="*/ 83356 h 4749529"/>
              <a:gd name="connsiteX31" fmla="*/ 3407404 w 4542509"/>
              <a:gd name="connsiteY31" fmla="*/ 591125 h 4749529"/>
              <a:gd name="connsiteX32" fmla="*/ 2594068 w 4542509"/>
              <a:gd name="connsiteY32" fmla="*/ 588132 h 4749529"/>
              <a:gd name="connsiteX33" fmla="*/ 2119081 w 4542509"/>
              <a:gd name="connsiteY33" fmla="*/ 331891 h 4749529"/>
              <a:gd name="connsiteX34" fmla="*/ 2408248 w 4542509"/>
              <a:gd name="connsiteY34" fmla="*/ 397634 h 4749529"/>
              <a:gd name="connsiteX35" fmla="*/ 2594068 w 4542509"/>
              <a:gd name="connsiteY35" fmla="*/ 322746 h 4749529"/>
              <a:gd name="connsiteX36" fmla="*/ 2869360 w 4542509"/>
              <a:gd name="connsiteY36" fmla="*/ 267323 h 4749529"/>
              <a:gd name="connsiteX37" fmla="*/ 3246367 w 4542509"/>
              <a:gd name="connsiteY37" fmla="*/ 377099 h 4749529"/>
              <a:gd name="connsiteX38" fmla="*/ 3532816 w 4542509"/>
              <a:gd name="connsiteY38" fmla="*/ 134452 h 4749529"/>
              <a:gd name="connsiteX39" fmla="*/ 3766775 w 4542509"/>
              <a:gd name="connsiteY39" fmla="*/ 0 h 4749529"/>
              <a:gd name="connsiteX0" fmla="*/ 4095865 w 4542509"/>
              <a:gd name="connsiteY0" fmla="*/ 126096 h 4749529"/>
              <a:gd name="connsiteX1" fmla="*/ 3804874 w 4542509"/>
              <a:gd name="connsiteY1" fmla="*/ 527225 h 4749529"/>
              <a:gd name="connsiteX2" fmla="*/ 4020706 w 4542509"/>
              <a:gd name="connsiteY2" fmla="*/ 815529 h 4749529"/>
              <a:gd name="connsiteX3" fmla="*/ 4380427 w 4542509"/>
              <a:gd name="connsiteY3" fmla="*/ 1103833 h 4749529"/>
              <a:gd name="connsiteX4" fmla="*/ 4164594 w 4542509"/>
              <a:gd name="connsiteY4" fmla="*/ 1247986 h 4749529"/>
              <a:gd name="connsiteX5" fmla="*/ 3897161 w 4542509"/>
              <a:gd name="connsiteY5" fmla="*/ 1348086 h 4749529"/>
              <a:gd name="connsiteX6" fmla="*/ 4492824 w 4542509"/>
              <a:gd name="connsiteY6" fmla="*/ 1676374 h 4749529"/>
              <a:gd name="connsiteX7" fmla="*/ 4487295 w 4542509"/>
              <a:gd name="connsiteY7" fmla="*/ 2289508 h 4749529"/>
              <a:gd name="connsiteX8" fmla="*/ 4473735 w 4542509"/>
              <a:gd name="connsiteY8" fmla="*/ 3170164 h 4749529"/>
              <a:gd name="connsiteX9" fmla="*/ 4218220 w 4542509"/>
              <a:gd name="connsiteY9" fmla="*/ 4035097 h 4749529"/>
              <a:gd name="connsiteX10" fmla="*/ 3546898 w 4542509"/>
              <a:gd name="connsiteY10" fmla="*/ 4695886 h 4749529"/>
              <a:gd name="connsiteX11" fmla="*/ 3028148 w 4542509"/>
              <a:gd name="connsiteY11" fmla="*/ 3704702 h 4749529"/>
              <a:gd name="connsiteX12" fmla="*/ 2381259 w 4542509"/>
              <a:gd name="connsiteY12" fmla="*/ 2512900 h 4749529"/>
              <a:gd name="connsiteX13" fmla="*/ 1956690 w 4542509"/>
              <a:gd name="connsiteY13" fmla="*/ 2859946 h 4749529"/>
              <a:gd name="connsiteX14" fmla="*/ 1701699 w 4542509"/>
              <a:gd name="connsiteY14" fmla="*/ 2954828 h 4749529"/>
              <a:gd name="connsiteX15" fmla="*/ 1361710 w 4542509"/>
              <a:gd name="connsiteY15" fmla="*/ 3144595 h 4749529"/>
              <a:gd name="connsiteX16" fmla="*/ 1286836 w 4542509"/>
              <a:gd name="connsiteY16" fmla="*/ 4303536 h 4749529"/>
              <a:gd name="connsiteX17" fmla="*/ 1205134 w 4542509"/>
              <a:gd name="connsiteY17" fmla="*/ 4657382 h 4749529"/>
              <a:gd name="connsiteX18" fmla="*/ 551518 w 4542509"/>
              <a:gd name="connsiteY18" fmla="*/ 4745844 h 4749529"/>
              <a:gd name="connsiteX19" fmla="*/ 388115 w 4542509"/>
              <a:gd name="connsiteY19" fmla="*/ 4568921 h 4749529"/>
              <a:gd name="connsiteX20" fmla="*/ 551519 w 4542509"/>
              <a:gd name="connsiteY20" fmla="*/ 4126611 h 4749529"/>
              <a:gd name="connsiteX21" fmla="*/ 143009 w 4542509"/>
              <a:gd name="connsiteY21" fmla="*/ 3772763 h 4749529"/>
              <a:gd name="connsiteX22" fmla="*/ 13808 w 4542509"/>
              <a:gd name="connsiteY22" fmla="*/ 3165874 h 4749529"/>
              <a:gd name="connsiteX23" fmla="*/ 1786696 w 4542509"/>
              <a:gd name="connsiteY23" fmla="*/ 2765064 h 4749529"/>
              <a:gd name="connsiteX24" fmla="*/ 1934326 w 4542509"/>
              <a:gd name="connsiteY24" fmla="*/ 2257053 h 4749529"/>
              <a:gd name="connsiteX25" fmla="*/ 2222102 w 4542509"/>
              <a:gd name="connsiteY25" fmla="*/ 1680443 h 4749529"/>
              <a:gd name="connsiteX26" fmla="*/ 2653767 w 4542509"/>
              <a:gd name="connsiteY26" fmla="*/ 1536291 h 4749529"/>
              <a:gd name="connsiteX27" fmla="*/ 3301264 w 4542509"/>
              <a:gd name="connsiteY27" fmla="*/ 1031758 h 4749529"/>
              <a:gd name="connsiteX28" fmla="*/ 3810574 w 4542509"/>
              <a:gd name="connsiteY28" fmla="*/ 963862 h 4749529"/>
              <a:gd name="connsiteX29" fmla="*/ 3920259 w 4542509"/>
              <a:gd name="connsiteY29" fmla="*/ 856744 h 4749529"/>
              <a:gd name="connsiteX30" fmla="*/ 3732929 w 4542509"/>
              <a:gd name="connsiteY30" fmla="*/ 599300 h 4749529"/>
              <a:gd name="connsiteX31" fmla="*/ 3902212 w 4542509"/>
              <a:gd name="connsiteY31" fmla="*/ 83356 h 4749529"/>
              <a:gd name="connsiteX32" fmla="*/ 3407404 w 4542509"/>
              <a:gd name="connsiteY32" fmla="*/ 591125 h 4749529"/>
              <a:gd name="connsiteX33" fmla="*/ 2594068 w 4542509"/>
              <a:gd name="connsiteY33" fmla="*/ 588132 h 4749529"/>
              <a:gd name="connsiteX34" fmla="*/ 2119081 w 4542509"/>
              <a:gd name="connsiteY34" fmla="*/ 331891 h 4749529"/>
              <a:gd name="connsiteX35" fmla="*/ 2408248 w 4542509"/>
              <a:gd name="connsiteY35" fmla="*/ 397634 h 4749529"/>
              <a:gd name="connsiteX36" fmla="*/ 2594068 w 4542509"/>
              <a:gd name="connsiteY36" fmla="*/ 322746 h 4749529"/>
              <a:gd name="connsiteX37" fmla="*/ 2869360 w 4542509"/>
              <a:gd name="connsiteY37" fmla="*/ 267323 h 4749529"/>
              <a:gd name="connsiteX38" fmla="*/ 3246367 w 4542509"/>
              <a:gd name="connsiteY38" fmla="*/ 377099 h 4749529"/>
              <a:gd name="connsiteX39" fmla="*/ 3532816 w 4542509"/>
              <a:gd name="connsiteY39" fmla="*/ 134452 h 4749529"/>
              <a:gd name="connsiteX40" fmla="*/ 3766775 w 4542509"/>
              <a:gd name="connsiteY40" fmla="*/ 0 h 4749529"/>
              <a:gd name="connsiteX0" fmla="*/ 4095865 w 4542509"/>
              <a:gd name="connsiteY0" fmla="*/ 126096 h 5009603"/>
              <a:gd name="connsiteX1" fmla="*/ 3804874 w 4542509"/>
              <a:gd name="connsiteY1" fmla="*/ 527225 h 5009603"/>
              <a:gd name="connsiteX2" fmla="*/ 4020706 w 4542509"/>
              <a:gd name="connsiteY2" fmla="*/ 815529 h 5009603"/>
              <a:gd name="connsiteX3" fmla="*/ 4380427 w 4542509"/>
              <a:gd name="connsiteY3" fmla="*/ 1103833 h 5009603"/>
              <a:gd name="connsiteX4" fmla="*/ 4164594 w 4542509"/>
              <a:gd name="connsiteY4" fmla="*/ 1247986 h 5009603"/>
              <a:gd name="connsiteX5" fmla="*/ 3897161 w 4542509"/>
              <a:gd name="connsiteY5" fmla="*/ 1348086 h 5009603"/>
              <a:gd name="connsiteX6" fmla="*/ 4492824 w 4542509"/>
              <a:gd name="connsiteY6" fmla="*/ 1676374 h 5009603"/>
              <a:gd name="connsiteX7" fmla="*/ 4487295 w 4542509"/>
              <a:gd name="connsiteY7" fmla="*/ 2289508 h 5009603"/>
              <a:gd name="connsiteX8" fmla="*/ 4473735 w 4542509"/>
              <a:gd name="connsiteY8" fmla="*/ 3170164 h 5009603"/>
              <a:gd name="connsiteX9" fmla="*/ 4218220 w 4542509"/>
              <a:gd name="connsiteY9" fmla="*/ 4035097 h 5009603"/>
              <a:gd name="connsiteX10" fmla="*/ 3546898 w 4542509"/>
              <a:gd name="connsiteY10" fmla="*/ 4695886 h 5009603"/>
              <a:gd name="connsiteX11" fmla="*/ 2794201 w 4542509"/>
              <a:gd name="connsiteY11" fmla="*/ 4894125 h 5009603"/>
              <a:gd name="connsiteX12" fmla="*/ 2381259 w 4542509"/>
              <a:gd name="connsiteY12" fmla="*/ 2512900 h 5009603"/>
              <a:gd name="connsiteX13" fmla="*/ 1956690 w 4542509"/>
              <a:gd name="connsiteY13" fmla="*/ 2859946 h 5009603"/>
              <a:gd name="connsiteX14" fmla="*/ 1701699 w 4542509"/>
              <a:gd name="connsiteY14" fmla="*/ 2954828 h 5009603"/>
              <a:gd name="connsiteX15" fmla="*/ 1361710 w 4542509"/>
              <a:gd name="connsiteY15" fmla="*/ 3144595 h 5009603"/>
              <a:gd name="connsiteX16" fmla="*/ 1286836 w 4542509"/>
              <a:gd name="connsiteY16" fmla="*/ 4303536 h 5009603"/>
              <a:gd name="connsiteX17" fmla="*/ 1205134 w 4542509"/>
              <a:gd name="connsiteY17" fmla="*/ 4657382 h 5009603"/>
              <a:gd name="connsiteX18" fmla="*/ 551518 w 4542509"/>
              <a:gd name="connsiteY18" fmla="*/ 4745844 h 5009603"/>
              <a:gd name="connsiteX19" fmla="*/ 388115 w 4542509"/>
              <a:gd name="connsiteY19" fmla="*/ 4568921 h 5009603"/>
              <a:gd name="connsiteX20" fmla="*/ 551519 w 4542509"/>
              <a:gd name="connsiteY20" fmla="*/ 4126611 h 5009603"/>
              <a:gd name="connsiteX21" fmla="*/ 143009 w 4542509"/>
              <a:gd name="connsiteY21" fmla="*/ 3772763 h 5009603"/>
              <a:gd name="connsiteX22" fmla="*/ 13808 w 4542509"/>
              <a:gd name="connsiteY22" fmla="*/ 3165874 h 5009603"/>
              <a:gd name="connsiteX23" fmla="*/ 1786696 w 4542509"/>
              <a:gd name="connsiteY23" fmla="*/ 2765064 h 5009603"/>
              <a:gd name="connsiteX24" fmla="*/ 1934326 w 4542509"/>
              <a:gd name="connsiteY24" fmla="*/ 2257053 h 5009603"/>
              <a:gd name="connsiteX25" fmla="*/ 2222102 w 4542509"/>
              <a:gd name="connsiteY25" fmla="*/ 1680443 h 5009603"/>
              <a:gd name="connsiteX26" fmla="*/ 2653767 w 4542509"/>
              <a:gd name="connsiteY26" fmla="*/ 1536291 h 5009603"/>
              <a:gd name="connsiteX27" fmla="*/ 3301264 w 4542509"/>
              <a:gd name="connsiteY27" fmla="*/ 1031758 h 5009603"/>
              <a:gd name="connsiteX28" fmla="*/ 3810574 w 4542509"/>
              <a:gd name="connsiteY28" fmla="*/ 963862 h 5009603"/>
              <a:gd name="connsiteX29" fmla="*/ 3920259 w 4542509"/>
              <a:gd name="connsiteY29" fmla="*/ 856744 h 5009603"/>
              <a:gd name="connsiteX30" fmla="*/ 3732929 w 4542509"/>
              <a:gd name="connsiteY30" fmla="*/ 599300 h 5009603"/>
              <a:gd name="connsiteX31" fmla="*/ 3902212 w 4542509"/>
              <a:gd name="connsiteY31" fmla="*/ 83356 h 5009603"/>
              <a:gd name="connsiteX32" fmla="*/ 3407404 w 4542509"/>
              <a:gd name="connsiteY32" fmla="*/ 591125 h 5009603"/>
              <a:gd name="connsiteX33" fmla="*/ 2594068 w 4542509"/>
              <a:gd name="connsiteY33" fmla="*/ 588132 h 5009603"/>
              <a:gd name="connsiteX34" fmla="*/ 2119081 w 4542509"/>
              <a:gd name="connsiteY34" fmla="*/ 331891 h 5009603"/>
              <a:gd name="connsiteX35" fmla="*/ 2408248 w 4542509"/>
              <a:gd name="connsiteY35" fmla="*/ 397634 h 5009603"/>
              <a:gd name="connsiteX36" fmla="*/ 2594068 w 4542509"/>
              <a:gd name="connsiteY36" fmla="*/ 322746 h 5009603"/>
              <a:gd name="connsiteX37" fmla="*/ 2869360 w 4542509"/>
              <a:gd name="connsiteY37" fmla="*/ 267323 h 5009603"/>
              <a:gd name="connsiteX38" fmla="*/ 3246367 w 4542509"/>
              <a:gd name="connsiteY38" fmla="*/ 377099 h 5009603"/>
              <a:gd name="connsiteX39" fmla="*/ 3532816 w 4542509"/>
              <a:gd name="connsiteY39" fmla="*/ 134452 h 5009603"/>
              <a:gd name="connsiteX40" fmla="*/ 3766775 w 4542509"/>
              <a:gd name="connsiteY40" fmla="*/ 0 h 5009603"/>
              <a:gd name="connsiteX0" fmla="*/ 4095865 w 4542509"/>
              <a:gd name="connsiteY0" fmla="*/ 126096 h 5055363"/>
              <a:gd name="connsiteX1" fmla="*/ 3804874 w 4542509"/>
              <a:gd name="connsiteY1" fmla="*/ 527225 h 5055363"/>
              <a:gd name="connsiteX2" fmla="*/ 4020706 w 4542509"/>
              <a:gd name="connsiteY2" fmla="*/ 815529 h 5055363"/>
              <a:gd name="connsiteX3" fmla="*/ 4380427 w 4542509"/>
              <a:gd name="connsiteY3" fmla="*/ 1103833 h 5055363"/>
              <a:gd name="connsiteX4" fmla="*/ 4164594 w 4542509"/>
              <a:gd name="connsiteY4" fmla="*/ 1247986 h 5055363"/>
              <a:gd name="connsiteX5" fmla="*/ 3897161 w 4542509"/>
              <a:gd name="connsiteY5" fmla="*/ 1348086 h 5055363"/>
              <a:gd name="connsiteX6" fmla="*/ 4492824 w 4542509"/>
              <a:gd name="connsiteY6" fmla="*/ 1676374 h 5055363"/>
              <a:gd name="connsiteX7" fmla="*/ 4487295 w 4542509"/>
              <a:gd name="connsiteY7" fmla="*/ 2289508 h 5055363"/>
              <a:gd name="connsiteX8" fmla="*/ 4473735 w 4542509"/>
              <a:gd name="connsiteY8" fmla="*/ 3170164 h 5055363"/>
              <a:gd name="connsiteX9" fmla="*/ 4218220 w 4542509"/>
              <a:gd name="connsiteY9" fmla="*/ 4035097 h 5055363"/>
              <a:gd name="connsiteX10" fmla="*/ 3546898 w 4542509"/>
              <a:gd name="connsiteY10" fmla="*/ 4695886 h 5055363"/>
              <a:gd name="connsiteX11" fmla="*/ 2794201 w 4542509"/>
              <a:gd name="connsiteY11" fmla="*/ 4894125 h 5055363"/>
              <a:gd name="connsiteX12" fmla="*/ 2177827 w 4542509"/>
              <a:gd name="connsiteY12" fmla="*/ 5034915 h 5055363"/>
              <a:gd name="connsiteX13" fmla="*/ 1956690 w 4542509"/>
              <a:gd name="connsiteY13" fmla="*/ 2859946 h 5055363"/>
              <a:gd name="connsiteX14" fmla="*/ 1701699 w 4542509"/>
              <a:gd name="connsiteY14" fmla="*/ 2954828 h 5055363"/>
              <a:gd name="connsiteX15" fmla="*/ 1361710 w 4542509"/>
              <a:gd name="connsiteY15" fmla="*/ 3144595 h 5055363"/>
              <a:gd name="connsiteX16" fmla="*/ 1286836 w 4542509"/>
              <a:gd name="connsiteY16" fmla="*/ 4303536 h 5055363"/>
              <a:gd name="connsiteX17" fmla="*/ 1205134 w 4542509"/>
              <a:gd name="connsiteY17" fmla="*/ 4657382 h 5055363"/>
              <a:gd name="connsiteX18" fmla="*/ 551518 w 4542509"/>
              <a:gd name="connsiteY18" fmla="*/ 4745844 h 5055363"/>
              <a:gd name="connsiteX19" fmla="*/ 388115 w 4542509"/>
              <a:gd name="connsiteY19" fmla="*/ 4568921 h 5055363"/>
              <a:gd name="connsiteX20" fmla="*/ 551519 w 4542509"/>
              <a:gd name="connsiteY20" fmla="*/ 4126611 h 5055363"/>
              <a:gd name="connsiteX21" fmla="*/ 143009 w 4542509"/>
              <a:gd name="connsiteY21" fmla="*/ 3772763 h 5055363"/>
              <a:gd name="connsiteX22" fmla="*/ 13808 w 4542509"/>
              <a:gd name="connsiteY22" fmla="*/ 3165874 h 5055363"/>
              <a:gd name="connsiteX23" fmla="*/ 1786696 w 4542509"/>
              <a:gd name="connsiteY23" fmla="*/ 2765064 h 5055363"/>
              <a:gd name="connsiteX24" fmla="*/ 1934326 w 4542509"/>
              <a:gd name="connsiteY24" fmla="*/ 2257053 h 5055363"/>
              <a:gd name="connsiteX25" fmla="*/ 2222102 w 4542509"/>
              <a:gd name="connsiteY25" fmla="*/ 1680443 h 5055363"/>
              <a:gd name="connsiteX26" fmla="*/ 2653767 w 4542509"/>
              <a:gd name="connsiteY26" fmla="*/ 1536291 h 5055363"/>
              <a:gd name="connsiteX27" fmla="*/ 3301264 w 4542509"/>
              <a:gd name="connsiteY27" fmla="*/ 1031758 h 5055363"/>
              <a:gd name="connsiteX28" fmla="*/ 3810574 w 4542509"/>
              <a:gd name="connsiteY28" fmla="*/ 963862 h 5055363"/>
              <a:gd name="connsiteX29" fmla="*/ 3920259 w 4542509"/>
              <a:gd name="connsiteY29" fmla="*/ 856744 h 5055363"/>
              <a:gd name="connsiteX30" fmla="*/ 3732929 w 4542509"/>
              <a:gd name="connsiteY30" fmla="*/ 599300 h 5055363"/>
              <a:gd name="connsiteX31" fmla="*/ 3902212 w 4542509"/>
              <a:gd name="connsiteY31" fmla="*/ 83356 h 5055363"/>
              <a:gd name="connsiteX32" fmla="*/ 3407404 w 4542509"/>
              <a:gd name="connsiteY32" fmla="*/ 591125 h 5055363"/>
              <a:gd name="connsiteX33" fmla="*/ 2594068 w 4542509"/>
              <a:gd name="connsiteY33" fmla="*/ 588132 h 5055363"/>
              <a:gd name="connsiteX34" fmla="*/ 2119081 w 4542509"/>
              <a:gd name="connsiteY34" fmla="*/ 331891 h 5055363"/>
              <a:gd name="connsiteX35" fmla="*/ 2408248 w 4542509"/>
              <a:gd name="connsiteY35" fmla="*/ 397634 h 5055363"/>
              <a:gd name="connsiteX36" fmla="*/ 2594068 w 4542509"/>
              <a:gd name="connsiteY36" fmla="*/ 322746 h 5055363"/>
              <a:gd name="connsiteX37" fmla="*/ 2869360 w 4542509"/>
              <a:gd name="connsiteY37" fmla="*/ 267323 h 5055363"/>
              <a:gd name="connsiteX38" fmla="*/ 3246367 w 4542509"/>
              <a:gd name="connsiteY38" fmla="*/ 377099 h 5055363"/>
              <a:gd name="connsiteX39" fmla="*/ 3532816 w 4542509"/>
              <a:gd name="connsiteY39" fmla="*/ 134452 h 5055363"/>
              <a:gd name="connsiteX40" fmla="*/ 3766775 w 4542509"/>
              <a:gd name="connsiteY40" fmla="*/ 0 h 5055363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701699 w 4542509"/>
              <a:gd name="connsiteY14" fmla="*/ 2954828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361710 w 4542509"/>
              <a:gd name="connsiteY15" fmla="*/ 3144595 h 5055364"/>
              <a:gd name="connsiteX16" fmla="*/ 1286836 w 4542509"/>
              <a:gd name="connsiteY16" fmla="*/ 4303536 h 5055364"/>
              <a:gd name="connsiteX17" fmla="*/ 1205134 w 4542509"/>
              <a:gd name="connsiteY17" fmla="*/ 4657382 h 5055364"/>
              <a:gd name="connsiteX18" fmla="*/ 551518 w 4542509"/>
              <a:gd name="connsiteY18" fmla="*/ 4745844 h 5055364"/>
              <a:gd name="connsiteX19" fmla="*/ 388115 w 4542509"/>
              <a:gd name="connsiteY19" fmla="*/ 4568921 h 5055364"/>
              <a:gd name="connsiteX20" fmla="*/ 551519 w 4542509"/>
              <a:gd name="connsiteY20" fmla="*/ 4126611 h 5055364"/>
              <a:gd name="connsiteX21" fmla="*/ 143009 w 4542509"/>
              <a:gd name="connsiteY21" fmla="*/ 3772763 h 5055364"/>
              <a:gd name="connsiteX22" fmla="*/ 13808 w 4542509"/>
              <a:gd name="connsiteY22" fmla="*/ 3165874 h 5055364"/>
              <a:gd name="connsiteX23" fmla="*/ 1786696 w 4542509"/>
              <a:gd name="connsiteY23" fmla="*/ 2765064 h 5055364"/>
              <a:gd name="connsiteX24" fmla="*/ 1934326 w 4542509"/>
              <a:gd name="connsiteY24" fmla="*/ 2257053 h 5055364"/>
              <a:gd name="connsiteX25" fmla="*/ 2222102 w 4542509"/>
              <a:gd name="connsiteY25" fmla="*/ 1680443 h 5055364"/>
              <a:gd name="connsiteX26" fmla="*/ 2653767 w 4542509"/>
              <a:gd name="connsiteY26" fmla="*/ 1536291 h 5055364"/>
              <a:gd name="connsiteX27" fmla="*/ 3301264 w 4542509"/>
              <a:gd name="connsiteY27" fmla="*/ 1031758 h 5055364"/>
              <a:gd name="connsiteX28" fmla="*/ 3810574 w 4542509"/>
              <a:gd name="connsiteY28" fmla="*/ 963862 h 5055364"/>
              <a:gd name="connsiteX29" fmla="*/ 3920259 w 4542509"/>
              <a:gd name="connsiteY29" fmla="*/ 856744 h 5055364"/>
              <a:gd name="connsiteX30" fmla="*/ 3732929 w 4542509"/>
              <a:gd name="connsiteY30" fmla="*/ 599300 h 5055364"/>
              <a:gd name="connsiteX31" fmla="*/ 3902212 w 4542509"/>
              <a:gd name="connsiteY31" fmla="*/ 83356 h 5055364"/>
              <a:gd name="connsiteX32" fmla="*/ 3407404 w 4542509"/>
              <a:gd name="connsiteY32" fmla="*/ 591125 h 5055364"/>
              <a:gd name="connsiteX33" fmla="*/ 2594068 w 4542509"/>
              <a:gd name="connsiteY33" fmla="*/ 588132 h 5055364"/>
              <a:gd name="connsiteX34" fmla="*/ 2119081 w 4542509"/>
              <a:gd name="connsiteY34" fmla="*/ 331891 h 5055364"/>
              <a:gd name="connsiteX35" fmla="*/ 2408248 w 4542509"/>
              <a:gd name="connsiteY35" fmla="*/ 397634 h 5055364"/>
              <a:gd name="connsiteX36" fmla="*/ 2594068 w 4542509"/>
              <a:gd name="connsiteY36" fmla="*/ 322746 h 5055364"/>
              <a:gd name="connsiteX37" fmla="*/ 2869360 w 4542509"/>
              <a:gd name="connsiteY37" fmla="*/ 267323 h 5055364"/>
              <a:gd name="connsiteX38" fmla="*/ 3246367 w 4542509"/>
              <a:gd name="connsiteY38" fmla="*/ 377099 h 5055364"/>
              <a:gd name="connsiteX39" fmla="*/ 3532816 w 4542509"/>
              <a:gd name="connsiteY39" fmla="*/ 134452 h 5055364"/>
              <a:gd name="connsiteX40" fmla="*/ 3766775 w 4542509"/>
              <a:gd name="connsiteY40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467753 w 4542509"/>
              <a:gd name="connsiteY14" fmla="*/ 4166275 h 5055364"/>
              <a:gd name="connsiteX15" fmla="*/ 1286836 w 4542509"/>
              <a:gd name="connsiteY15" fmla="*/ 430353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518610 w 4542509"/>
              <a:gd name="connsiteY14" fmla="*/ 4243367 h 5055364"/>
              <a:gd name="connsiteX15" fmla="*/ 1286836 w 4542509"/>
              <a:gd name="connsiteY15" fmla="*/ 430353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783774 w 4542509"/>
              <a:gd name="connsiteY13" fmla="*/ 4335709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5364"/>
              <a:gd name="connsiteX1" fmla="*/ 3804874 w 4542509"/>
              <a:gd name="connsiteY1" fmla="*/ 527225 h 5055364"/>
              <a:gd name="connsiteX2" fmla="*/ 4020706 w 4542509"/>
              <a:gd name="connsiteY2" fmla="*/ 815529 h 5055364"/>
              <a:gd name="connsiteX3" fmla="*/ 4380427 w 4542509"/>
              <a:gd name="connsiteY3" fmla="*/ 1103833 h 5055364"/>
              <a:gd name="connsiteX4" fmla="*/ 4164594 w 4542509"/>
              <a:gd name="connsiteY4" fmla="*/ 1247986 h 5055364"/>
              <a:gd name="connsiteX5" fmla="*/ 3897161 w 4542509"/>
              <a:gd name="connsiteY5" fmla="*/ 1348086 h 5055364"/>
              <a:gd name="connsiteX6" fmla="*/ 4492824 w 4542509"/>
              <a:gd name="connsiteY6" fmla="*/ 1676374 h 5055364"/>
              <a:gd name="connsiteX7" fmla="*/ 4487295 w 4542509"/>
              <a:gd name="connsiteY7" fmla="*/ 2289508 h 5055364"/>
              <a:gd name="connsiteX8" fmla="*/ 4473735 w 4542509"/>
              <a:gd name="connsiteY8" fmla="*/ 3170164 h 5055364"/>
              <a:gd name="connsiteX9" fmla="*/ 4218220 w 4542509"/>
              <a:gd name="connsiteY9" fmla="*/ 4035097 h 5055364"/>
              <a:gd name="connsiteX10" fmla="*/ 3546898 w 4542509"/>
              <a:gd name="connsiteY10" fmla="*/ 4695886 h 5055364"/>
              <a:gd name="connsiteX11" fmla="*/ 2794201 w 4542509"/>
              <a:gd name="connsiteY11" fmla="*/ 4894125 h 5055364"/>
              <a:gd name="connsiteX12" fmla="*/ 2177827 w 4542509"/>
              <a:gd name="connsiteY12" fmla="*/ 5034915 h 5055364"/>
              <a:gd name="connsiteX13" fmla="*/ 1865147 w 4542509"/>
              <a:gd name="connsiteY13" fmla="*/ 4478880 h 5055364"/>
              <a:gd name="connsiteX14" fmla="*/ 1518610 w 4542509"/>
              <a:gd name="connsiteY14" fmla="*/ 4243367 h 5055364"/>
              <a:gd name="connsiteX15" fmla="*/ 1327523 w 4542509"/>
              <a:gd name="connsiteY15" fmla="*/ 4336576 h 5055364"/>
              <a:gd name="connsiteX16" fmla="*/ 1205134 w 4542509"/>
              <a:gd name="connsiteY16" fmla="*/ 4657382 h 5055364"/>
              <a:gd name="connsiteX17" fmla="*/ 551518 w 4542509"/>
              <a:gd name="connsiteY17" fmla="*/ 4745844 h 5055364"/>
              <a:gd name="connsiteX18" fmla="*/ 388115 w 4542509"/>
              <a:gd name="connsiteY18" fmla="*/ 4568921 h 5055364"/>
              <a:gd name="connsiteX19" fmla="*/ 551519 w 4542509"/>
              <a:gd name="connsiteY19" fmla="*/ 4126611 h 5055364"/>
              <a:gd name="connsiteX20" fmla="*/ 143009 w 4542509"/>
              <a:gd name="connsiteY20" fmla="*/ 3772763 h 5055364"/>
              <a:gd name="connsiteX21" fmla="*/ 13808 w 4542509"/>
              <a:gd name="connsiteY21" fmla="*/ 3165874 h 5055364"/>
              <a:gd name="connsiteX22" fmla="*/ 1786696 w 4542509"/>
              <a:gd name="connsiteY22" fmla="*/ 2765064 h 5055364"/>
              <a:gd name="connsiteX23" fmla="*/ 1934326 w 4542509"/>
              <a:gd name="connsiteY23" fmla="*/ 2257053 h 5055364"/>
              <a:gd name="connsiteX24" fmla="*/ 2222102 w 4542509"/>
              <a:gd name="connsiteY24" fmla="*/ 1680443 h 5055364"/>
              <a:gd name="connsiteX25" fmla="*/ 2653767 w 4542509"/>
              <a:gd name="connsiteY25" fmla="*/ 1536291 h 5055364"/>
              <a:gd name="connsiteX26" fmla="*/ 3301264 w 4542509"/>
              <a:gd name="connsiteY26" fmla="*/ 1031758 h 5055364"/>
              <a:gd name="connsiteX27" fmla="*/ 3810574 w 4542509"/>
              <a:gd name="connsiteY27" fmla="*/ 963862 h 5055364"/>
              <a:gd name="connsiteX28" fmla="*/ 3920259 w 4542509"/>
              <a:gd name="connsiteY28" fmla="*/ 856744 h 5055364"/>
              <a:gd name="connsiteX29" fmla="*/ 3732929 w 4542509"/>
              <a:gd name="connsiteY29" fmla="*/ 599300 h 5055364"/>
              <a:gd name="connsiteX30" fmla="*/ 3902212 w 4542509"/>
              <a:gd name="connsiteY30" fmla="*/ 83356 h 5055364"/>
              <a:gd name="connsiteX31" fmla="*/ 3407404 w 4542509"/>
              <a:gd name="connsiteY31" fmla="*/ 591125 h 5055364"/>
              <a:gd name="connsiteX32" fmla="*/ 2594068 w 4542509"/>
              <a:gd name="connsiteY32" fmla="*/ 588132 h 5055364"/>
              <a:gd name="connsiteX33" fmla="*/ 2119081 w 4542509"/>
              <a:gd name="connsiteY33" fmla="*/ 331891 h 5055364"/>
              <a:gd name="connsiteX34" fmla="*/ 2408248 w 4542509"/>
              <a:gd name="connsiteY34" fmla="*/ 397634 h 5055364"/>
              <a:gd name="connsiteX35" fmla="*/ 2594068 w 4542509"/>
              <a:gd name="connsiteY35" fmla="*/ 322746 h 5055364"/>
              <a:gd name="connsiteX36" fmla="*/ 2869360 w 4542509"/>
              <a:gd name="connsiteY36" fmla="*/ 267323 h 5055364"/>
              <a:gd name="connsiteX37" fmla="*/ 3246367 w 4542509"/>
              <a:gd name="connsiteY37" fmla="*/ 377099 h 5055364"/>
              <a:gd name="connsiteX38" fmla="*/ 3532816 w 4542509"/>
              <a:gd name="connsiteY38" fmla="*/ 134452 h 5055364"/>
              <a:gd name="connsiteX39" fmla="*/ 3766775 w 4542509"/>
              <a:gd name="connsiteY39" fmla="*/ 0 h 5055364"/>
              <a:gd name="connsiteX0" fmla="*/ 4095865 w 4542509"/>
              <a:gd name="connsiteY0" fmla="*/ 126096 h 5056713"/>
              <a:gd name="connsiteX1" fmla="*/ 3804874 w 4542509"/>
              <a:gd name="connsiteY1" fmla="*/ 527225 h 5056713"/>
              <a:gd name="connsiteX2" fmla="*/ 4020706 w 4542509"/>
              <a:gd name="connsiteY2" fmla="*/ 815529 h 5056713"/>
              <a:gd name="connsiteX3" fmla="*/ 4380427 w 4542509"/>
              <a:gd name="connsiteY3" fmla="*/ 1103833 h 5056713"/>
              <a:gd name="connsiteX4" fmla="*/ 4164594 w 4542509"/>
              <a:gd name="connsiteY4" fmla="*/ 1247986 h 5056713"/>
              <a:gd name="connsiteX5" fmla="*/ 3897161 w 4542509"/>
              <a:gd name="connsiteY5" fmla="*/ 1348086 h 5056713"/>
              <a:gd name="connsiteX6" fmla="*/ 4492824 w 4542509"/>
              <a:gd name="connsiteY6" fmla="*/ 1676374 h 5056713"/>
              <a:gd name="connsiteX7" fmla="*/ 4487295 w 4542509"/>
              <a:gd name="connsiteY7" fmla="*/ 2289508 h 5056713"/>
              <a:gd name="connsiteX8" fmla="*/ 4473735 w 4542509"/>
              <a:gd name="connsiteY8" fmla="*/ 3170164 h 5056713"/>
              <a:gd name="connsiteX9" fmla="*/ 4218220 w 4542509"/>
              <a:gd name="connsiteY9" fmla="*/ 4035097 h 5056713"/>
              <a:gd name="connsiteX10" fmla="*/ 3546898 w 4542509"/>
              <a:gd name="connsiteY10" fmla="*/ 4695886 h 5056713"/>
              <a:gd name="connsiteX11" fmla="*/ 2875574 w 4542509"/>
              <a:gd name="connsiteY11" fmla="*/ 4938178 h 5056713"/>
              <a:gd name="connsiteX12" fmla="*/ 2177827 w 4542509"/>
              <a:gd name="connsiteY12" fmla="*/ 5034915 h 5056713"/>
              <a:gd name="connsiteX13" fmla="*/ 1865147 w 4542509"/>
              <a:gd name="connsiteY13" fmla="*/ 4478880 h 5056713"/>
              <a:gd name="connsiteX14" fmla="*/ 1518610 w 4542509"/>
              <a:gd name="connsiteY14" fmla="*/ 4243367 h 5056713"/>
              <a:gd name="connsiteX15" fmla="*/ 1327523 w 4542509"/>
              <a:gd name="connsiteY15" fmla="*/ 4336576 h 5056713"/>
              <a:gd name="connsiteX16" fmla="*/ 1205134 w 4542509"/>
              <a:gd name="connsiteY16" fmla="*/ 4657382 h 5056713"/>
              <a:gd name="connsiteX17" fmla="*/ 551518 w 4542509"/>
              <a:gd name="connsiteY17" fmla="*/ 4745844 h 5056713"/>
              <a:gd name="connsiteX18" fmla="*/ 388115 w 4542509"/>
              <a:gd name="connsiteY18" fmla="*/ 4568921 h 5056713"/>
              <a:gd name="connsiteX19" fmla="*/ 551519 w 4542509"/>
              <a:gd name="connsiteY19" fmla="*/ 4126611 h 5056713"/>
              <a:gd name="connsiteX20" fmla="*/ 143009 w 4542509"/>
              <a:gd name="connsiteY20" fmla="*/ 3772763 h 5056713"/>
              <a:gd name="connsiteX21" fmla="*/ 13808 w 4542509"/>
              <a:gd name="connsiteY21" fmla="*/ 3165874 h 5056713"/>
              <a:gd name="connsiteX22" fmla="*/ 1786696 w 4542509"/>
              <a:gd name="connsiteY22" fmla="*/ 2765064 h 5056713"/>
              <a:gd name="connsiteX23" fmla="*/ 1934326 w 4542509"/>
              <a:gd name="connsiteY23" fmla="*/ 2257053 h 5056713"/>
              <a:gd name="connsiteX24" fmla="*/ 2222102 w 4542509"/>
              <a:gd name="connsiteY24" fmla="*/ 1680443 h 5056713"/>
              <a:gd name="connsiteX25" fmla="*/ 2653767 w 4542509"/>
              <a:gd name="connsiteY25" fmla="*/ 1536291 h 5056713"/>
              <a:gd name="connsiteX26" fmla="*/ 3301264 w 4542509"/>
              <a:gd name="connsiteY26" fmla="*/ 1031758 h 5056713"/>
              <a:gd name="connsiteX27" fmla="*/ 3810574 w 4542509"/>
              <a:gd name="connsiteY27" fmla="*/ 963862 h 5056713"/>
              <a:gd name="connsiteX28" fmla="*/ 3920259 w 4542509"/>
              <a:gd name="connsiteY28" fmla="*/ 856744 h 5056713"/>
              <a:gd name="connsiteX29" fmla="*/ 3732929 w 4542509"/>
              <a:gd name="connsiteY29" fmla="*/ 599300 h 5056713"/>
              <a:gd name="connsiteX30" fmla="*/ 3902212 w 4542509"/>
              <a:gd name="connsiteY30" fmla="*/ 83356 h 5056713"/>
              <a:gd name="connsiteX31" fmla="*/ 3407404 w 4542509"/>
              <a:gd name="connsiteY31" fmla="*/ 591125 h 5056713"/>
              <a:gd name="connsiteX32" fmla="*/ 2594068 w 4542509"/>
              <a:gd name="connsiteY32" fmla="*/ 588132 h 5056713"/>
              <a:gd name="connsiteX33" fmla="*/ 2119081 w 4542509"/>
              <a:gd name="connsiteY33" fmla="*/ 331891 h 5056713"/>
              <a:gd name="connsiteX34" fmla="*/ 2408248 w 4542509"/>
              <a:gd name="connsiteY34" fmla="*/ 397634 h 5056713"/>
              <a:gd name="connsiteX35" fmla="*/ 2594068 w 4542509"/>
              <a:gd name="connsiteY35" fmla="*/ 322746 h 5056713"/>
              <a:gd name="connsiteX36" fmla="*/ 2869360 w 4542509"/>
              <a:gd name="connsiteY36" fmla="*/ 267323 h 5056713"/>
              <a:gd name="connsiteX37" fmla="*/ 3246367 w 4542509"/>
              <a:gd name="connsiteY37" fmla="*/ 377099 h 5056713"/>
              <a:gd name="connsiteX38" fmla="*/ 3532816 w 4542509"/>
              <a:gd name="connsiteY38" fmla="*/ 134452 h 5056713"/>
              <a:gd name="connsiteX39" fmla="*/ 3766775 w 4542509"/>
              <a:gd name="connsiteY39" fmla="*/ 0 h 5056713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897161 w 4542509"/>
              <a:gd name="connsiteY5" fmla="*/ 134808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958191 w 4542509"/>
              <a:gd name="connsiteY5" fmla="*/ 131504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380427 w 4542509"/>
              <a:gd name="connsiteY3" fmla="*/ 1103833 h 5085386"/>
              <a:gd name="connsiteX4" fmla="*/ 4164594 w 4542509"/>
              <a:gd name="connsiteY4" fmla="*/ 1247986 h 5085386"/>
              <a:gd name="connsiteX5" fmla="*/ 3958191 w 4542509"/>
              <a:gd name="connsiteY5" fmla="*/ 1315046 h 5085386"/>
              <a:gd name="connsiteX6" fmla="*/ 4492824 w 4542509"/>
              <a:gd name="connsiteY6" fmla="*/ 1676374 h 5085386"/>
              <a:gd name="connsiteX7" fmla="*/ 4487295 w 4542509"/>
              <a:gd name="connsiteY7" fmla="*/ 2289508 h 5085386"/>
              <a:gd name="connsiteX8" fmla="*/ 4473735 w 4542509"/>
              <a:gd name="connsiteY8" fmla="*/ 3170164 h 5085386"/>
              <a:gd name="connsiteX9" fmla="*/ 4218220 w 4542509"/>
              <a:gd name="connsiteY9" fmla="*/ 4035097 h 5085386"/>
              <a:gd name="connsiteX10" fmla="*/ 3546898 w 4542509"/>
              <a:gd name="connsiteY10" fmla="*/ 4695886 h 5085386"/>
              <a:gd name="connsiteX11" fmla="*/ 2875574 w 4542509"/>
              <a:gd name="connsiteY11" fmla="*/ 4938178 h 5085386"/>
              <a:gd name="connsiteX12" fmla="*/ 2177827 w 4542509"/>
              <a:gd name="connsiteY12" fmla="*/ 5034915 h 5085386"/>
              <a:gd name="connsiteX13" fmla="*/ 1865147 w 4542509"/>
              <a:gd name="connsiteY13" fmla="*/ 4478880 h 5085386"/>
              <a:gd name="connsiteX14" fmla="*/ 1518610 w 4542509"/>
              <a:gd name="connsiteY14" fmla="*/ 4243367 h 5085386"/>
              <a:gd name="connsiteX15" fmla="*/ 1327523 w 4542509"/>
              <a:gd name="connsiteY15" fmla="*/ 4336576 h 5085386"/>
              <a:gd name="connsiteX16" fmla="*/ 1205134 w 4542509"/>
              <a:gd name="connsiteY16" fmla="*/ 4657382 h 5085386"/>
              <a:gd name="connsiteX17" fmla="*/ 551518 w 4542509"/>
              <a:gd name="connsiteY17" fmla="*/ 4745844 h 5085386"/>
              <a:gd name="connsiteX18" fmla="*/ 388115 w 4542509"/>
              <a:gd name="connsiteY18" fmla="*/ 4568921 h 5085386"/>
              <a:gd name="connsiteX19" fmla="*/ 551519 w 4542509"/>
              <a:gd name="connsiteY19" fmla="*/ 4126611 h 5085386"/>
              <a:gd name="connsiteX20" fmla="*/ 143009 w 4542509"/>
              <a:gd name="connsiteY20" fmla="*/ 3772763 h 5085386"/>
              <a:gd name="connsiteX21" fmla="*/ 13808 w 4542509"/>
              <a:gd name="connsiteY21" fmla="*/ 3165874 h 5085386"/>
              <a:gd name="connsiteX22" fmla="*/ 1786696 w 4542509"/>
              <a:gd name="connsiteY22" fmla="*/ 2765064 h 5085386"/>
              <a:gd name="connsiteX23" fmla="*/ 1934326 w 4542509"/>
              <a:gd name="connsiteY23" fmla="*/ 2257053 h 5085386"/>
              <a:gd name="connsiteX24" fmla="*/ 2222102 w 4542509"/>
              <a:gd name="connsiteY24" fmla="*/ 1680443 h 5085386"/>
              <a:gd name="connsiteX25" fmla="*/ 2653767 w 4542509"/>
              <a:gd name="connsiteY25" fmla="*/ 1536291 h 5085386"/>
              <a:gd name="connsiteX26" fmla="*/ 3301264 w 4542509"/>
              <a:gd name="connsiteY26" fmla="*/ 1031758 h 5085386"/>
              <a:gd name="connsiteX27" fmla="*/ 3810574 w 4542509"/>
              <a:gd name="connsiteY27" fmla="*/ 963862 h 5085386"/>
              <a:gd name="connsiteX28" fmla="*/ 3920259 w 4542509"/>
              <a:gd name="connsiteY28" fmla="*/ 856744 h 5085386"/>
              <a:gd name="connsiteX29" fmla="*/ 3732929 w 4542509"/>
              <a:gd name="connsiteY29" fmla="*/ 599300 h 5085386"/>
              <a:gd name="connsiteX30" fmla="*/ 3902212 w 4542509"/>
              <a:gd name="connsiteY30" fmla="*/ 83356 h 5085386"/>
              <a:gd name="connsiteX31" fmla="*/ 3407404 w 4542509"/>
              <a:gd name="connsiteY31" fmla="*/ 591125 h 5085386"/>
              <a:gd name="connsiteX32" fmla="*/ 2594068 w 4542509"/>
              <a:gd name="connsiteY32" fmla="*/ 588132 h 5085386"/>
              <a:gd name="connsiteX33" fmla="*/ 2119081 w 4542509"/>
              <a:gd name="connsiteY33" fmla="*/ 331891 h 5085386"/>
              <a:gd name="connsiteX34" fmla="*/ 2408248 w 4542509"/>
              <a:gd name="connsiteY34" fmla="*/ 397634 h 5085386"/>
              <a:gd name="connsiteX35" fmla="*/ 2594068 w 4542509"/>
              <a:gd name="connsiteY35" fmla="*/ 322746 h 5085386"/>
              <a:gd name="connsiteX36" fmla="*/ 2869360 w 4542509"/>
              <a:gd name="connsiteY36" fmla="*/ 267323 h 5085386"/>
              <a:gd name="connsiteX37" fmla="*/ 3246367 w 4542509"/>
              <a:gd name="connsiteY37" fmla="*/ 377099 h 5085386"/>
              <a:gd name="connsiteX38" fmla="*/ 3532816 w 4542509"/>
              <a:gd name="connsiteY38" fmla="*/ 134452 h 5085386"/>
              <a:gd name="connsiteX39" fmla="*/ 3766775 w 4542509"/>
              <a:gd name="connsiteY39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64594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47986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  <a:gd name="connsiteX0" fmla="*/ 4095865 w 4542509"/>
              <a:gd name="connsiteY0" fmla="*/ 126096 h 5085386"/>
              <a:gd name="connsiteX1" fmla="*/ 3804874 w 4542509"/>
              <a:gd name="connsiteY1" fmla="*/ 527225 h 5085386"/>
              <a:gd name="connsiteX2" fmla="*/ 4020706 w 4542509"/>
              <a:gd name="connsiteY2" fmla="*/ 815529 h 5085386"/>
              <a:gd name="connsiteX3" fmla="*/ 4106309 w 4542509"/>
              <a:gd name="connsiteY3" fmla="*/ 1222742 h 5085386"/>
              <a:gd name="connsiteX4" fmla="*/ 3958191 w 4542509"/>
              <a:gd name="connsiteY4" fmla="*/ 1315046 h 5085386"/>
              <a:gd name="connsiteX5" fmla="*/ 4492824 w 4542509"/>
              <a:gd name="connsiteY5" fmla="*/ 1676374 h 5085386"/>
              <a:gd name="connsiteX6" fmla="*/ 4487295 w 4542509"/>
              <a:gd name="connsiteY6" fmla="*/ 2289508 h 5085386"/>
              <a:gd name="connsiteX7" fmla="*/ 4473735 w 4542509"/>
              <a:gd name="connsiteY7" fmla="*/ 3170164 h 5085386"/>
              <a:gd name="connsiteX8" fmla="*/ 4218220 w 4542509"/>
              <a:gd name="connsiteY8" fmla="*/ 4035097 h 5085386"/>
              <a:gd name="connsiteX9" fmla="*/ 3546898 w 4542509"/>
              <a:gd name="connsiteY9" fmla="*/ 4695886 h 5085386"/>
              <a:gd name="connsiteX10" fmla="*/ 2875574 w 4542509"/>
              <a:gd name="connsiteY10" fmla="*/ 4938178 h 5085386"/>
              <a:gd name="connsiteX11" fmla="*/ 2177827 w 4542509"/>
              <a:gd name="connsiteY11" fmla="*/ 5034915 h 5085386"/>
              <a:gd name="connsiteX12" fmla="*/ 1865147 w 4542509"/>
              <a:gd name="connsiteY12" fmla="*/ 4478880 h 5085386"/>
              <a:gd name="connsiteX13" fmla="*/ 1518610 w 4542509"/>
              <a:gd name="connsiteY13" fmla="*/ 4243367 h 5085386"/>
              <a:gd name="connsiteX14" fmla="*/ 1327523 w 4542509"/>
              <a:gd name="connsiteY14" fmla="*/ 4336576 h 5085386"/>
              <a:gd name="connsiteX15" fmla="*/ 1205134 w 4542509"/>
              <a:gd name="connsiteY15" fmla="*/ 4657382 h 5085386"/>
              <a:gd name="connsiteX16" fmla="*/ 551518 w 4542509"/>
              <a:gd name="connsiteY16" fmla="*/ 4745844 h 5085386"/>
              <a:gd name="connsiteX17" fmla="*/ 388115 w 4542509"/>
              <a:gd name="connsiteY17" fmla="*/ 4568921 h 5085386"/>
              <a:gd name="connsiteX18" fmla="*/ 551519 w 4542509"/>
              <a:gd name="connsiteY18" fmla="*/ 4126611 h 5085386"/>
              <a:gd name="connsiteX19" fmla="*/ 143009 w 4542509"/>
              <a:gd name="connsiteY19" fmla="*/ 3772763 h 5085386"/>
              <a:gd name="connsiteX20" fmla="*/ 13808 w 4542509"/>
              <a:gd name="connsiteY20" fmla="*/ 3165874 h 5085386"/>
              <a:gd name="connsiteX21" fmla="*/ 1786696 w 4542509"/>
              <a:gd name="connsiteY21" fmla="*/ 2765064 h 5085386"/>
              <a:gd name="connsiteX22" fmla="*/ 1934326 w 4542509"/>
              <a:gd name="connsiteY22" fmla="*/ 2257053 h 5085386"/>
              <a:gd name="connsiteX23" fmla="*/ 2222102 w 4542509"/>
              <a:gd name="connsiteY23" fmla="*/ 1680443 h 5085386"/>
              <a:gd name="connsiteX24" fmla="*/ 2653767 w 4542509"/>
              <a:gd name="connsiteY24" fmla="*/ 1536291 h 5085386"/>
              <a:gd name="connsiteX25" fmla="*/ 3301264 w 4542509"/>
              <a:gd name="connsiteY25" fmla="*/ 1031758 h 5085386"/>
              <a:gd name="connsiteX26" fmla="*/ 3810574 w 4542509"/>
              <a:gd name="connsiteY26" fmla="*/ 963862 h 5085386"/>
              <a:gd name="connsiteX27" fmla="*/ 3920259 w 4542509"/>
              <a:gd name="connsiteY27" fmla="*/ 856744 h 5085386"/>
              <a:gd name="connsiteX28" fmla="*/ 3732929 w 4542509"/>
              <a:gd name="connsiteY28" fmla="*/ 599300 h 5085386"/>
              <a:gd name="connsiteX29" fmla="*/ 3902212 w 4542509"/>
              <a:gd name="connsiteY29" fmla="*/ 83356 h 5085386"/>
              <a:gd name="connsiteX30" fmla="*/ 3407404 w 4542509"/>
              <a:gd name="connsiteY30" fmla="*/ 591125 h 5085386"/>
              <a:gd name="connsiteX31" fmla="*/ 2594068 w 4542509"/>
              <a:gd name="connsiteY31" fmla="*/ 588132 h 5085386"/>
              <a:gd name="connsiteX32" fmla="*/ 2119081 w 4542509"/>
              <a:gd name="connsiteY32" fmla="*/ 331891 h 5085386"/>
              <a:gd name="connsiteX33" fmla="*/ 2408248 w 4542509"/>
              <a:gd name="connsiteY33" fmla="*/ 397634 h 5085386"/>
              <a:gd name="connsiteX34" fmla="*/ 2594068 w 4542509"/>
              <a:gd name="connsiteY34" fmla="*/ 322746 h 5085386"/>
              <a:gd name="connsiteX35" fmla="*/ 2869360 w 4542509"/>
              <a:gd name="connsiteY35" fmla="*/ 267323 h 5085386"/>
              <a:gd name="connsiteX36" fmla="*/ 3246367 w 4542509"/>
              <a:gd name="connsiteY36" fmla="*/ 377099 h 5085386"/>
              <a:gd name="connsiteX37" fmla="*/ 3532816 w 4542509"/>
              <a:gd name="connsiteY37" fmla="*/ 134452 h 5085386"/>
              <a:gd name="connsiteX38" fmla="*/ 3766775 w 4542509"/>
              <a:gd name="connsiteY38" fmla="*/ 0 h 50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542509" h="5085386">
                <a:moveTo>
                  <a:pt x="4095865" y="126096"/>
                </a:moveTo>
                <a:cubicBezTo>
                  <a:pt x="3959272" y="282570"/>
                  <a:pt x="3817400" y="412320"/>
                  <a:pt x="3804874" y="527225"/>
                </a:cubicBezTo>
                <a:cubicBezTo>
                  <a:pt x="3792348" y="642130"/>
                  <a:pt x="3970467" y="699610"/>
                  <a:pt x="4020706" y="815529"/>
                </a:cubicBezTo>
                <a:cubicBezTo>
                  <a:pt x="4070945" y="931449"/>
                  <a:pt x="4116728" y="1139489"/>
                  <a:pt x="4106309" y="1222742"/>
                </a:cubicBezTo>
                <a:cubicBezTo>
                  <a:pt x="4037729" y="1230728"/>
                  <a:pt x="4117771" y="1261913"/>
                  <a:pt x="3958191" y="1315046"/>
                </a:cubicBezTo>
                <a:cubicBezTo>
                  <a:pt x="4050071" y="1559856"/>
                  <a:pt x="4338862" y="1480062"/>
                  <a:pt x="4492824" y="1676374"/>
                </a:cubicBezTo>
                <a:cubicBezTo>
                  <a:pt x="4522098" y="1919004"/>
                  <a:pt x="4490477" y="2040543"/>
                  <a:pt x="4487295" y="2289508"/>
                </a:cubicBezTo>
                <a:cubicBezTo>
                  <a:pt x="4484114" y="2538473"/>
                  <a:pt x="4621864" y="2621931"/>
                  <a:pt x="4473735" y="3170164"/>
                </a:cubicBezTo>
                <a:cubicBezTo>
                  <a:pt x="4410241" y="3448247"/>
                  <a:pt x="4320141" y="3802838"/>
                  <a:pt x="4218220" y="4035097"/>
                </a:cubicBezTo>
                <a:cubicBezTo>
                  <a:pt x="4034927" y="4454581"/>
                  <a:pt x="3915784" y="4264933"/>
                  <a:pt x="3546898" y="4695886"/>
                </a:cubicBezTo>
                <a:cubicBezTo>
                  <a:pt x="3338381" y="4806017"/>
                  <a:pt x="3324137" y="4949589"/>
                  <a:pt x="2875574" y="4938178"/>
                </a:cubicBezTo>
                <a:cubicBezTo>
                  <a:pt x="2528729" y="4981835"/>
                  <a:pt x="2356403" y="5175708"/>
                  <a:pt x="2177827" y="5034915"/>
                </a:cubicBezTo>
                <a:cubicBezTo>
                  <a:pt x="1989777" y="4885272"/>
                  <a:pt x="2035462" y="4804193"/>
                  <a:pt x="1865147" y="4478880"/>
                </a:cubicBezTo>
                <a:cubicBezTo>
                  <a:pt x="1628734" y="4393940"/>
                  <a:pt x="1608214" y="4267084"/>
                  <a:pt x="1518610" y="4243367"/>
                </a:cubicBezTo>
                <a:cubicBezTo>
                  <a:pt x="1429006" y="4219650"/>
                  <a:pt x="1379769" y="4267574"/>
                  <a:pt x="1327523" y="4336576"/>
                </a:cubicBezTo>
                <a:cubicBezTo>
                  <a:pt x="1275277" y="4405579"/>
                  <a:pt x="1334468" y="4589171"/>
                  <a:pt x="1205134" y="4657382"/>
                </a:cubicBezTo>
                <a:cubicBezTo>
                  <a:pt x="1075800" y="4725593"/>
                  <a:pt x="687688" y="4760587"/>
                  <a:pt x="551518" y="4745844"/>
                </a:cubicBezTo>
                <a:cubicBezTo>
                  <a:pt x="415348" y="4731101"/>
                  <a:pt x="388115" y="4672126"/>
                  <a:pt x="388115" y="4568921"/>
                </a:cubicBezTo>
                <a:cubicBezTo>
                  <a:pt x="388115" y="4465716"/>
                  <a:pt x="592370" y="4259304"/>
                  <a:pt x="551519" y="4126611"/>
                </a:cubicBezTo>
                <a:cubicBezTo>
                  <a:pt x="510668" y="3993918"/>
                  <a:pt x="231464" y="3965835"/>
                  <a:pt x="143009" y="3772763"/>
                </a:cubicBezTo>
                <a:cubicBezTo>
                  <a:pt x="56135" y="3472413"/>
                  <a:pt x="-35398" y="3264271"/>
                  <a:pt x="13808" y="3165874"/>
                </a:cubicBezTo>
                <a:cubicBezTo>
                  <a:pt x="76251" y="3114199"/>
                  <a:pt x="1521266" y="2897174"/>
                  <a:pt x="1786696" y="2765064"/>
                </a:cubicBezTo>
                <a:cubicBezTo>
                  <a:pt x="1967649" y="2465364"/>
                  <a:pt x="1860922" y="2449474"/>
                  <a:pt x="1934326" y="2257053"/>
                </a:cubicBezTo>
                <a:cubicBezTo>
                  <a:pt x="1923078" y="2023466"/>
                  <a:pt x="2102195" y="1800570"/>
                  <a:pt x="2222102" y="1680443"/>
                </a:cubicBezTo>
                <a:cubicBezTo>
                  <a:pt x="2522944" y="1525962"/>
                  <a:pt x="2447845" y="1537381"/>
                  <a:pt x="2653767" y="1536291"/>
                </a:cubicBezTo>
                <a:cubicBezTo>
                  <a:pt x="2833627" y="1428177"/>
                  <a:pt x="3111116" y="1195598"/>
                  <a:pt x="3301264" y="1031758"/>
                </a:cubicBezTo>
                <a:cubicBezTo>
                  <a:pt x="3532160" y="996477"/>
                  <a:pt x="3735820" y="1001254"/>
                  <a:pt x="3810574" y="963862"/>
                </a:cubicBezTo>
                <a:cubicBezTo>
                  <a:pt x="3927529" y="898399"/>
                  <a:pt x="3886900" y="971126"/>
                  <a:pt x="3920259" y="856744"/>
                </a:cubicBezTo>
                <a:cubicBezTo>
                  <a:pt x="3908268" y="784668"/>
                  <a:pt x="3740687" y="733341"/>
                  <a:pt x="3732929" y="599300"/>
                </a:cubicBezTo>
                <a:cubicBezTo>
                  <a:pt x="3627160" y="484757"/>
                  <a:pt x="3987756" y="95417"/>
                  <a:pt x="3902212" y="83356"/>
                </a:cubicBezTo>
                <a:cubicBezTo>
                  <a:pt x="3757383" y="71295"/>
                  <a:pt x="3612127" y="513168"/>
                  <a:pt x="3407404" y="591125"/>
                </a:cubicBezTo>
                <a:cubicBezTo>
                  <a:pt x="3202681" y="669082"/>
                  <a:pt x="2808789" y="631338"/>
                  <a:pt x="2594068" y="588132"/>
                </a:cubicBezTo>
                <a:cubicBezTo>
                  <a:pt x="2379348" y="544926"/>
                  <a:pt x="2093045" y="400675"/>
                  <a:pt x="2119081" y="331891"/>
                </a:cubicBezTo>
                <a:cubicBezTo>
                  <a:pt x="2156517" y="256936"/>
                  <a:pt x="2329084" y="399158"/>
                  <a:pt x="2408248" y="397634"/>
                </a:cubicBezTo>
                <a:cubicBezTo>
                  <a:pt x="2487412" y="396110"/>
                  <a:pt x="2517216" y="344464"/>
                  <a:pt x="2594068" y="322746"/>
                </a:cubicBezTo>
                <a:cubicBezTo>
                  <a:pt x="2670920" y="301028"/>
                  <a:pt x="2760644" y="258264"/>
                  <a:pt x="2869360" y="267323"/>
                </a:cubicBezTo>
                <a:cubicBezTo>
                  <a:pt x="2978077" y="276382"/>
                  <a:pt x="3069253" y="409147"/>
                  <a:pt x="3246367" y="377099"/>
                </a:cubicBezTo>
                <a:cubicBezTo>
                  <a:pt x="3442821" y="298263"/>
                  <a:pt x="3436890" y="182503"/>
                  <a:pt x="3532816" y="134452"/>
                </a:cubicBezTo>
                <a:lnTo>
                  <a:pt x="3766775" y="0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3" name="Frihåndsform 12"/>
          <p:cNvSpPr/>
          <p:nvPr/>
        </p:nvSpPr>
        <p:spPr>
          <a:xfrm>
            <a:off x="6433180" y="1484784"/>
            <a:ext cx="596264" cy="710223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  <a:gd name="connsiteX0" fmla="*/ 0 w 308049"/>
              <a:gd name="connsiteY0" fmla="*/ 447268 h 447268"/>
              <a:gd name="connsiteX1" fmla="*/ 276330 w 308049"/>
              <a:gd name="connsiteY1" fmla="*/ 116 h 447268"/>
              <a:gd name="connsiteX2" fmla="*/ 306475 w 308049"/>
              <a:gd name="connsiteY2" fmla="*/ 55383 h 447268"/>
              <a:gd name="connsiteX3" fmla="*/ 301450 w 308049"/>
              <a:gd name="connsiteY3" fmla="*/ 120696 h 447268"/>
              <a:gd name="connsiteX0" fmla="*/ 0 w 308049"/>
              <a:gd name="connsiteY0" fmla="*/ 393231 h 393231"/>
              <a:gd name="connsiteX1" fmla="*/ 75363 w 308049"/>
              <a:gd name="connsiteY1" fmla="*/ 187240 h 393231"/>
              <a:gd name="connsiteX2" fmla="*/ 306475 w 308049"/>
              <a:gd name="connsiteY2" fmla="*/ 1346 h 393231"/>
              <a:gd name="connsiteX3" fmla="*/ 301450 w 308049"/>
              <a:gd name="connsiteY3" fmla="*/ 66659 h 393231"/>
              <a:gd name="connsiteX0" fmla="*/ 0 w 373364"/>
              <a:gd name="connsiteY0" fmla="*/ 458546 h 458546"/>
              <a:gd name="connsiteX1" fmla="*/ 140678 w 373364"/>
              <a:gd name="connsiteY1" fmla="*/ 187240 h 458546"/>
              <a:gd name="connsiteX2" fmla="*/ 371790 w 373364"/>
              <a:gd name="connsiteY2" fmla="*/ 1346 h 458546"/>
              <a:gd name="connsiteX3" fmla="*/ 366765 w 373364"/>
              <a:gd name="connsiteY3" fmla="*/ 66659 h 458546"/>
              <a:gd name="connsiteX0" fmla="*/ 0 w 366842"/>
              <a:gd name="connsiteY0" fmla="*/ 393577 h 393577"/>
              <a:gd name="connsiteX1" fmla="*/ 140678 w 366842"/>
              <a:gd name="connsiteY1" fmla="*/ 122271 h 393577"/>
              <a:gd name="connsiteX2" fmla="*/ 200968 w 366842"/>
              <a:gd name="connsiteY2" fmla="*/ 16763 h 393577"/>
              <a:gd name="connsiteX3" fmla="*/ 366765 w 366842"/>
              <a:gd name="connsiteY3" fmla="*/ 1690 h 393577"/>
              <a:gd name="connsiteX0" fmla="*/ 0 w 366765"/>
              <a:gd name="connsiteY0" fmla="*/ 391887 h 391887"/>
              <a:gd name="connsiteX1" fmla="*/ 140678 w 366765"/>
              <a:gd name="connsiteY1" fmla="*/ 120581 h 391887"/>
              <a:gd name="connsiteX2" fmla="*/ 366765 w 366765"/>
              <a:gd name="connsiteY2" fmla="*/ 0 h 391887"/>
              <a:gd name="connsiteX0" fmla="*/ 0 w 607925"/>
              <a:gd name="connsiteY0" fmla="*/ 718458 h 718458"/>
              <a:gd name="connsiteX1" fmla="*/ 140678 w 607925"/>
              <a:gd name="connsiteY1" fmla="*/ 447152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231113 w 607925"/>
              <a:gd name="connsiteY1" fmla="*/ 316524 h 718458"/>
              <a:gd name="connsiteX2" fmla="*/ 607925 w 607925"/>
              <a:gd name="connsiteY2" fmla="*/ 0 h 718458"/>
              <a:gd name="connsiteX0" fmla="*/ 0 w 607925"/>
              <a:gd name="connsiteY0" fmla="*/ 718458 h 718458"/>
              <a:gd name="connsiteX1" fmla="*/ 195944 w 607925"/>
              <a:gd name="connsiteY1" fmla="*/ 331596 h 718458"/>
              <a:gd name="connsiteX2" fmla="*/ 607925 w 607925"/>
              <a:gd name="connsiteY2" fmla="*/ 0 h 718458"/>
              <a:gd name="connsiteX0" fmla="*/ 0 w 648118"/>
              <a:gd name="connsiteY0" fmla="*/ 743579 h 743579"/>
              <a:gd name="connsiteX1" fmla="*/ 195944 w 648118"/>
              <a:gd name="connsiteY1" fmla="*/ 356717 h 743579"/>
              <a:gd name="connsiteX2" fmla="*/ 648118 w 648118"/>
              <a:gd name="connsiteY2" fmla="*/ 0 h 743579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73239"/>
              <a:gd name="connsiteY0" fmla="*/ 808893 h 808893"/>
              <a:gd name="connsiteX1" fmla="*/ 221065 w 673239"/>
              <a:gd name="connsiteY1" fmla="*/ 356717 h 808893"/>
              <a:gd name="connsiteX2" fmla="*/ 673239 w 673239"/>
              <a:gd name="connsiteY2" fmla="*/ 0 h 808893"/>
              <a:gd name="connsiteX0" fmla="*/ 0 w 663190"/>
              <a:gd name="connsiteY0" fmla="*/ 818941 h 818941"/>
              <a:gd name="connsiteX1" fmla="*/ 211016 w 663190"/>
              <a:gd name="connsiteY1" fmla="*/ 356717 h 818941"/>
              <a:gd name="connsiteX2" fmla="*/ 663190 w 663190"/>
              <a:gd name="connsiteY2" fmla="*/ 0 h 8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190" h="818941">
                <a:moveTo>
                  <a:pt x="0" y="818941"/>
                </a:moveTo>
                <a:cubicBezTo>
                  <a:pt x="48568" y="701710"/>
                  <a:pt x="97135" y="504094"/>
                  <a:pt x="211016" y="356717"/>
                </a:cubicBezTo>
                <a:cubicBezTo>
                  <a:pt x="272143" y="291403"/>
                  <a:pt x="616089" y="25121"/>
                  <a:pt x="66319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" name="Frihåndsform 13"/>
          <p:cNvSpPr/>
          <p:nvPr/>
        </p:nvSpPr>
        <p:spPr>
          <a:xfrm>
            <a:off x="6938387" y="1268760"/>
            <a:ext cx="132203" cy="122469"/>
          </a:xfrm>
          <a:custGeom>
            <a:avLst/>
            <a:gdLst>
              <a:gd name="connsiteX0" fmla="*/ 0 w 140677"/>
              <a:gd name="connsiteY0" fmla="*/ 25121 h 125604"/>
              <a:gd name="connsiteX1" fmla="*/ 65314 w 140677"/>
              <a:gd name="connsiteY1" fmla="*/ 0 h 125604"/>
              <a:gd name="connsiteX2" fmla="*/ 140677 w 140677"/>
              <a:gd name="connsiteY2" fmla="*/ 30145 h 125604"/>
              <a:gd name="connsiteX3" fmla="*/ 125604 w 140677"/>
              <a:gd name="connsiteY3" fmla="*/ 125604 h 125604"/>
              <a:gd name="connsiteX4" fmla="*/ 125604 w 140677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0580 w 125604"/>
              <a:gd name="connsiteY2" fmla="*/ 35169 h 125604"/>
              <a:gd name="connsiteX3" fmla="*/ 125604 w 125604"/>
              <a:gd name="connsiteY3" fmla="*/ 125604 h 125604"/>
              <a:gd name="connsiteX4" fmla="*/ 125604 w 125604"/>
              <a:gd name="connsiteY4" fmla="*/ 125604 h 125604"/>
              <a:gd name="connsiteX0" fmla="*/ 0 w 125604"/>
              <a:gd name="connsiteY0" fmla="*/ 25121 h 125604"/>
              <a:gd name="connsiteX1" fmla="*/ 65314 w 125604"/>
              <a:gd name="connsiteY1" fmla="*/ 0 h 125604"/>
              <a:gd name="connsiteX2" fmla="*/ 125604 w 125604"/>
              <a:gd name="connsiteY2" fmla="*/ 125604 h 125604"/>
              <a:gd name="connsiteX3" fmla="*/ 125604 w 125604"/>
              <a:gd name="connsiteY3" fmla="*/ 125604 h 125604"/>
              <a:gd name="connsiteX0" fmla="*/ 0 w 125604"/>
              <a:gd name="connsiteY0" fmla="*/ 20097 h 120580"/>
              <a:gd name="connsiteX1" fmla="*/ 100484 w 125604"/>
              <a:gd name="connsiteY1" fmla="*/ 0 h 120580"/>
              <a:gd name="connsiteX2" fmla="*/ 125604 w 125604"/>
              <a:gd name="connsiteY2" fmla="*/ 120580 h 120580"/>
              <a:gd name="connsiteX3" fmla="*/ 125604 w 125604"/>
              <a:gd name="connsiteY3" fmla="*/ 120580 h 120580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5604"/>
              <a:gd name="connsiteY0" fmla="*/ 21986 h 122469"/>
              <a:gd name="connsiteX1" fmla="*/ 100484 w 125604"/>
              <a:gd name="connsiteY1" fmla="*/ 1889 h 122469"/>
              <a:gd name="connsiteX2" fmla="*/ 125604 w 125604"/>
              <a:gd name="connsiteY2" fmla="*/ 122469 h 122469"/>
              <a:gd name="connsiteX3" fmla="*/ 125604 w 125604"/>
              <a:gd name="connsiteY3" fmla="*/ 122469 h 122469"/>
              <a:gd name="connsiteX0" fmla="*/ 0 w 127501"/>
              <a:gd name="connsiteY0" fmla="*/ 21986 h 131401"/>
              <a:gd name="connsiteX1" fmla="*/ 100484 w 127501"/>
              <a:gd name="connsiteY1" fmla="*/ 1889 h 131401"/>
              <a:gd name="connsiteX2" fmla="*/ 125604 w 127501"/>
              <a:gd name="connsiteY2" fmla="*/ 122469 h 131401"/>
              <a:gd name="connsiteX3" fmla="*/ 105507 w 127501"/>
              <a:gd name="connsiteY3" fmla="*/ 122469 h 131401"/>
              <a:gd name="connsiteX0" fmla="*/ 0 w 132203"/>
              <a:gd name="connsiteY0" fmla="*/ 21986 h 131401"/>
              <a:gd name="connsiteX1" fmla="*/ 100484 w 132203"/>
              <a:gd name="connsiteY1" fmla="*/ 1889 h 131401"/>
              <a:gd name="connsiteX2" fmla="*/ 130629 w 132203"/>
              <a:gd name="connsiteY2" fmla="*/ 57156 h 131401"/>
              <a:gd name="connsiteX3" fmla="*/ 125604 w 132203"/>
              <a:gd name="connsiteY3" fmla="*/ 122469 h 131401"/>
              <a:gd name="connsiteX4" fmla="*/ 105507 w 132203"/>
              <a:gd name="connsiteY4" fmla="*/ 122469 h 131401"/>
              <a:gd name="connsiteX0" fmla="*/ 0 w 132203"/>
              <a:gd name="connsiteY0" fmla="*/ 21986 h 122469"/>
              <a:gd name="connsiteX1" fmla="*/ 100484 w 132203"/>
              <a:gd name="connsiteY1" fmla="*/ 1889 h 122469"/>
              <a:gd name="connsiteX2" fmla="*/ 130629 w 132203"/>
              <a:gd name="connsiteY2" fmla="*/ 57156 h 122469"/>
              <a:gd name="connsiteX3" fmla="*/ 125604 w 132203"/>
              <a:gd name="connsiteY3" fmla="*/ 122469 h 12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03" h="122469">
                <a:moveTo>
                  <a:pt x="0" y="21986"/>
                </a:moveTo>
                <a:cubicBezTo>
                  <a:pt x="33495" y="15287"/>
                  <a:pt x="46893" y="-6484"/>
                  <a:pt x="100484" y="1889"/>
                </a:cubicBezTo>
                <a:cubicBezTo>
                  <a:pt x="122255" y="7751"/>
                  <a:pt x="126442" y="37059"/>
                  <a:pt x="130629" y="57156"/>
                </a:cubicBezTo>
                <a:cubicBezTo>
                  <a:pt x="134816" y="77253"/>
                  <a:pt x="129791" y="111583"/>
                  <a:pt x="125604" y="1224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40</Words>
  <Application>Microsoft Office PowerPoint</Application>
  <PresentationFormat>Skjermfremvisning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Harriet Steinkjer Nystu</cp:lastModifiedBy>
  <cp:revision>73</cp:revision>
  <cp:lastPrinted>2019-11-29T08:46:03Z</cp:lastPrinted>
  <dcterms:created xsi:type="dcterms:W3CDTF">2012-12-02T20:15:51Z</dcterms:created>
  <dcterms:modified xsi:type="dcterms:W3CDTF">2021-02-27T10:48:18Z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a0f81f-715f-405e-b89d-b0efe031cb6b_Enabled">
    <vt:lpwstr>True</vt:lpwstr>
  </property>
  <property fmtid="{D5CDD505-2E9C-101B-9397-08002B2CF9AE}" pid="3" name="MSIP_Label_e8a0f81f-715f-405e-b89d-b0efe031cb6b_SiteId">
    <vt:lpwstr>2c761b06-a790-48db-a98d-b4035cf6f800</vt:lpwstr>
  </property>
  <property fmtid="{D5CDD505-2E9C-101B-9397-08002B2CF9AE}" pid="4" name="MSIP_Label_e8a0f81f-715f-405e-b89d-b0efe031cb6b_Owner">
    <vt:lpwstr>kjetil.hallen@snn.no</vt:lpwstr>
  </property>
  <property fmtid="{D5CDD505-2E9C-101B-9397-08002B2CF9AE}" pid="5" name="MSIP_Label_e8a0f81f-715f-405e-b89d-b0efe031cb6b_SetDate">
    <vt:lpwstr>2020-02-05T14:38:29.4509289Z</vt:lpwstr>
  </property>
  <property fmtid="{D5CDD505-2E9C-101B-9397-08002B2CF9AE}" pid="6" name="MSIP_Label_e8a0f81f-715f-405e-b89d-b0efe031cb6b_Name">
    <vt:lpwstr>Å P E N</vt:lpwstr>
  </property>
  <property fmtid="{D5CDD505-2E9C-101B-9397-08002B2CF9AE}" pid="7" name="MSIP_Label_e8a0f81f-715f-405e-b89d-b0efe031cb6b_Application">
    <vt:lpwstr>Microsoft Azure Information Protection</vt:lpwstr>
  </property>
  <property fmtid="{D5CDD505-2E9C-101B-9397-08002B2CF9AE}" pid="8" name="MSIP_Label_e8a0f81f-715f-405e-b89d-b0efe031cb6b_ActionId">
    <vt:lpwstr>76a290b5-7d93-4d2d-97fb-d54f6e686821</vt:lpwstr>
  </property>
  <property fmtid="{D5CDD505-2E9C-101B-9397-08002B2CF9AE}" pid="9" name="MSIP_Label_e8a0f81f-715f-405e-b89d-b0efe031cb6b_Extended_MSFT_Method">
    <vt:lpwstr>Manual</vt:lpwstr>
  </property>
  <property fmtid="{D5CDD505-2E9C-101B-9397-08002B2CF9AE}" pid="10" name="Sensitivity">
    <vt:lpwstr>Å P E N</vt:lpwstr>
  </property>
</Properties>
</file>